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4" r:id="rId1"/>
  </p:sldMasterIdLst>
  <p:notesMasterIdLst>
    <p:notesMasterId r:id="rId14"/>
  </p:notesMasterIdLst>
  <p:sldIdLst>
    <p:sldId id="256" r:id="rId2"/>
    <p:sldId id="257" r:id="rId3"/>
    <p:sldId id="267" r:id="rId4"/>
    <p:sldId id="263" r:id="rId5"/>
    <p:sldId id="258" r:id="rId6"/>
    <p:sldId id="259" r:id="rId7"/>
    <p:sldId id="260" r:id="rId8"/>
    <p:sldId id="261" r:id="rId9"/>
    <p:sldId id="262" r:id="rId10"/>
    <p:sldId id="264" r:id="rId11"/>
    <p:sldId id="266" r:id="rId12"/>
    <p:sldId id="268" r:id="rId13"/>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0" d="100"/>
          <a:sy n="110" d="100"/>
        </p:scale>
        <p:origin x="59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58875112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1" name="Google Shape;14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907745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4" name="Google Shape;194;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015647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9368ffac63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9368ffac63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154252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9" name="Google Shape;179;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802347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3" name="Google Shape;153;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836658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9" name="Google Shape;159;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412855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4" name="Google Shape;16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442313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g9368ffac63_0_7: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9" name="Google Shape;169;g9368ffac63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586990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4" name="Google Shape;174;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309218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4" name="Google Shape;184;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382943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22"/>
        <p:cNvGrpSpPr/>
        <p:nvPr/>
      </p:nvGrpSpPr>
      <p:grpSpPr>
        <a:xfrm>
          <a:off x="0" y="0"/>
          <a:ext cx="0" cy="0"/>
          <a:chOff x="0" y="0"/>
          <a:chExt cx="0" cy="0"/>
        </a:xfrm>
      </p:grpSpPr>
      <p:grpSp>
        <p:nvGrpSpPr>
          <p:cNvPr id="23" name="Google Shape;23;p2"/>
          <p:cNvGrpSpPr/>
          <p:nvPr/>
        </p:nvGrpSpPr>
        <p:grpSpPr>
          <a:xfrm>
            <a:off x="0" y="-8467"/>
            <a:ext cx="12192000" cy="6866467"/>
            <a:chOff x="0" y="-8467"/>
            <a:chExt cx="12192000" cy="6866467"/>
          </a:xfrm>
        </p:grpSpPr>
        <p:cxnSp>
          <p:nvCxnSpPr>
            <p:cNvPr id="24" name="Google Shape;24;p2"/>
            <p:cNvCxnSpPr/>
            <p:nvPr/>
          </p:nvCxnSpPr>
          <p:spPr>
            <a:xfrm>
              <a:off x="9371012" y="0"/>
              <a:ext cx="1219200" cy="6858000"/>
            </a:xfrm>
            <a:prstGeom prst="straightConnector1">
              <a:avLst/>
            </a:prstGeom>
            <a:noFill/>
            <a:ln w="9525" cap="flat" cmpd="sng">
              <a:solidFill>
                <a:srgbClr val="BFBFBF"/>
              </a:solidFill>
              <a:prstDash val="solid"/>
              <a:round/>
              <a:headEnd type="none" w="sm" len="sm"/>
              <a:tailEnd type="none" w="sm" len="sm"/>
            </a:ln>
          </p:spPr>
        </p:cxnSp>
        <p:cxnSp>
          <p:nvCxnSpPr>
            <p:cNvPr id="25" name="Google Shape;25;p2"/>
            <p:cNvCxnSpPr/>
            <p:nvPr/>
          </p:nvCxnSpPr>
          <p:spPr>
            <a:xfrm flipH="1">
              <a:off x="7425267" y="3681413"/>
              <a:ext cx="4763558" cy="3176587"/>
            </a:xfrm>
            <a:prstGeom prst="straightConnector1">
              <a:avLst/>
            </a:prstGeom>
            <a:noFill/>
            <a:ln w="9525" cap="flat" cmpd="sng">
              <a:solidFill>
                <a:srgbClr val="D8D8D8"/>
              </a:solidFill>
              <a:prstDash val="solid"/>
              <a:round/>
              <a:headEnd type="none" w="sm" len="sm"/>
              <a:tailEnd type="none" w="sm" len="sm"/>
            </a:ln>
          </p:spPr>
        </p:cxnSp>
        <p:sp>
          <p:nvSpPr>
            <p:cNvPr id="26" name="Google Shape;26;p2"/>
            <p:cNvSpPr/>
            <p:nvPr/>
          </p:nvSpPr>
          <p:spPr>
            <a:xfrm>
              <a:off x="9181476" y="-8467"/>
              <a:ext cx="3007349" cy="6866467"/>
            </a:xfrm>
            <a:custGeom>
              <a:avLst/>
              <a:gdLst/>
              <a:ahLst/>
              <a:cxnLst/>
              <a:rect l="l" t="t" r="r" b="b"/>
              <a:pathLst>
                <a:path w="3007349" h="6866467" extrusionOk="0">
                  <a:moveTo>
                    <a:pt x="2045532" y="0"/>
                  </a:moveTo>
                  <a:lnTo>
                    <a:pt x="3007349" y="0"/>
                  </a:lnTo>
                  <a:lnTo>
                    <a:pt x="3007349" y="6866467"/>
                  </a:lnTo>
                  <a:lnTo>
                    <a:pt x="0" y="6866467"/>
                  </a:lnTo>
                  <a:lnTo>
                    <a:pt x="2045532" y="0"/>
                  </a:lnTo>
                  <a:close/>
                </a:path>
              </a:pathLst>
            </a:custGeom>
            <a:solidFill>
              <a:schemeClr val="accent1">
                <a:alpha val="29803"/>
              </a:schemeClr>
            </a:solidFill>
            <a:ln>
              <a:noFill/>
            </a:ln>
          </p:spPr>
        </p:sp>
        <p:sp>
          <p:nvSpPr>
            <p:cNvPr id="27" name="Google Shape;27;p2"/>
            <p:cNvSpPr/>
            <p:nvPr/>
          </p:nvSpPr>
          <p:spPr>
            <a:xfrm>
              <a:off x="9603442" y="-8467"/>
              <a:ext cx="2588558" cy="6866467"/>
            </a:xfrm>
            <a:custGeom>
              <a:avLst/>
              <a:gdLst/>
              <a:ahLst/>
              <a:cxnLst/>
              <a:rect l="l" t="t" r="r" b="b"/>
              <a:pathLst>
                <a:path w="2573311" h="6866467" extrusionOk="0">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28" name="Google Shape;28;p2"/>
            <p:cNvSpPr/>
            <p:nvPr/>
          </p:nvSpPr>
          <p:spPr>
            <a:xfrm>
              <a:off x="8932333" y="3048000"/>
              <a:ext cx="3259667" cy="3810000"/>
            </a:xfrm>
            <a:prstGeom prst="triangle">
              <a:avLst>
                <a:gd name="adj" fmla="val 100000"/>
              </a:avLst>
            </a:prstGeom>
            <a:solidFill>
              <a:schemeClr val="accent2">
                <a:alpha val="71764"/>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a:off x="9334500" y="-8467"/>
              <a:ext cx="2854326" cy="6866467"/>
            </a:xfrm>
            <a:custGeom>
              <a:avLst/>
              <a:gdLst/>
              <a:ahLst/>
              <a:cxnLst/>
              <a:rect l="l" t="t" r="r" b="b"/>
              <a:pathLst>
                <a:path w="2858013" h="6866467" extrusionOk="0">
                  <a:moveTo>
                    <a:pt x="0" y="0"/>
                  </a:moveTo>
                  <a:lnTo>
                    <a:pt x="2858013" y="0"/>
                  </a:lnTo>
                  <a:lnTo>
                    <a:pt x="2858013" y="6866467"/>
                  </a:lnTo>
                  <a:lnTo>
                    <a:pt x="2473942" y="6866467"/>
                  </a:lnTo>
                  <a:lnTo>
                    <a:pt x="0" y="0"/>
                  </a:lnTo>
                  <a:close/>
                </a:path>
              </a:pathLst>
            </a:custGeom>
            <a:solidFill>
              <a:srgbClr val="3F7818">
                <a:alpha val="69803"/>
              </a:srgbClr>
            </a:solidFill>
            <a:ln>
              <a:noFill/>
            </a:ln>
          </p:spPr>
        </p:sp>
        <p:sp>
          <p:nvSpPr>
            <p:cNvPr id="30" name="Google Shape;30;p2"/>
            <p:cNvSpPr/>
            <p:nvPr/>
          </p:nvSpPr>
          <p:spPr>
            <a:xfrm>
              <a:off x="10898730" y="-8467"/>
              <a:ext cx="1290094" cy="6866467"/>
            </a:xfrm>
            <a:custGeom>
              <a:avLst/>
              <a:gdLst/>
              <a:ahLst/>
              <a:cxnLst/>
              <a:rect l="l" t="t" r="r" b="b"/>
              <a:pathLst>
                <a:path w="1290094" h="6858000" extrusionOk="0">
                  <a:moveTo>
                    <a:pt x="1019735" y="0"/>
                  </a:moveTo>
                  <a:lnTo>
                    <a:pt x="1290094" y="0"/>
                  </a:lnTo>
                  <a:lnTo>
                    <a:pt x="1290094" y="6858000"/>
                  </a:lnTo>
                  <a:lnTo>
                    <a:pt x="0" y="6858000"/>
                  </a:lnTo>
                  <a:lnTo>
                    <a:pt x="1019735" y="0"/>
                  </a:lnTo>
                  <a:close/>
                </a:path>
              </a:pathLst>
            </a:custGeom>
            <a:solidFill>
              <a:srgbClr val="BFE471">
                <a:alpha val="69803"/>
              </a:srgbClr>
            </a:solidFill>
            <a:ln>
              <a:noFill/>
            </a:ln>
          </p:spPr>
        </p:sp>
        <p:sp>
          <p:nvSpPr>
            <p:cNvPr id="31" name="Google Shape;31;p2"/>
            <p:cNvSpPr/>
            <p:nvPr/>
          </p:nvSpPr>
          <p:spPr>
            <a:xfrm>
              <a:off x="10938999" y="-8467"/>
              <a:ext cx="1249825" cy="6866467"/>
            </a:xfrm>
            <a:custGeom>
              <a:avLst/>
              <a:gdLst/>
              <a:ahLst/>
              <a:cxnLst/>
              <a:rect l="l" t="t" r="r" b="b"/>
              <a:pathLst>
                <a:path w="1249825" h="6858000" extrusionOk="0">
                  <a:moveTo>
                    <a:pt x="0" y="0"/>
                  </a:moveTo>
                  <a:lnTo>
                    <a:pt x="1249825" y="0"/>
                  </a:lnTo>
                  <a:lnTo>
                    <a:pt x="1249825" y="6858000"/>
                  </a:lnTo>
                  <a:lnTo>
                    <a:pt x="1109382" y="6858000"/>
                  </a:lnTo>
                  <a:lnTo>
                    <a:pt x="0" y="0"/>
                  </a:lnTo>
                  <a:close/>
                </a:path>
              </a:pathLst>
            </a:custGeom>
            <a:solidFill>
              <a:schemeClr val="accent1">
                <a:alpha val="64705"/>
              </a:schemeClr>
            </a:solidFill>
            <a:ln>
              <a:noFill/>
            </a:ln>
          </p:spPr>
        </p:sp>
        <p:sp>
          <p:nvSpPr>
            <p:cNvPr id="32" name="Google Shape;32;p2"/>
            <p:cNvSpPr/>
            <p:nvPr/>
          </p:nvSpPr>
          <p:spPr>
            <a:xfrm>
              <a:off x="10371666" y="3589867"/>
              <a:ext cx="1817159" cy="3268133"/>
            </a:xfrm>
            <a:prstGeom prst="triangle">
              <a:avLst>
                <a:gd name="adj" fmla="val 100000"/>
              </a:avLst>
            </a:prstGeom>
            <a:solidFill>
              <a:schemeClr val="accent1">
                <a:alpha val="8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rot="10800000">
              <a:off x="0" y="0"/>
              <a:ext cx="842596" cy="5666154"/>
            </a:xfrm>
            <a:prstGeom prst="triangle">
              <a:avLst>
                <a:gd name="adj" fmla="val 100000"/>
              </a:avLst>
            </a:prstGeom>
            <a:solidFill>
              <a:schemeClr val="accent1">
                <a:alpha val="84705"/>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4" name="Google Shape;34;p2"/>
          <p:cNvSpPr txBox="1">
            <a:spLocks noGrp="1"/>
          </p:cNvSpPr>
          <p:nvPr>
            <p:ph type="ctrTitle"/>
          </p:nvPr>
        </p:nvSpPr>
        <p:spPr>
          <a:xfrm>
            <a:off x="1507067" y="2404534"/>
            <a:ext cx="7766936" cy="1646302"/>
          </a:xfrm>
          <a:prstGeom prst="rect">
            <a:avLst/>
          </a:prstGeom>
          <a:noFill/>
          <a:ln>
            <a:noFill/>
          </a:ln>
        </p:spPr>
        <p:txBody>
          <a:bodyPr spcFirstLastPara="1" wrap="square" lIns="91425" tIns="45700" rIns="91425" bIns="45700" anchor="b" anchorCtr="0">
            <a:noAutofit/>
          </a:bodyPr>
          <a:lstStyle>
            <a:lvl1pPr lvl="0" algn="r">
              <a:spcBef>
                <a:spcPts val="0"/>
              </a:spcBef>
              <a:spcAft>
                <a:spcPts val="0"/>
              </a:spcAft>
              <a:buClr>
                <a:schemeClr val="accent1"/>
              </a:buClr>
              <a:buSzPts val="5400"/>
              <a:buFont typeface="Trebuchet MS"/>
              <a:buNone/>
              <a:defRPr sz="5400">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2"/>
          <p:cNvSpPr txBox="1">
            <a:spLocks noGrp="1"/>
          </p:cNvSpPr>
          <p:nvPr>
            <p:ph type="subTitle" idx="1"/>
          </p:nvPr>
        </p:nvSpPr>
        <p:spPr>
          <a:xfrm>
            <a:off x="1507067" y="4050833"/>
            <a:ext cx="7766936" cy="1096899"/>
          </a:xfrm>
          <a:prstGeom prst="rect">
            <a:avLst/>
          </a:prstGeom>
          <a:noFill/>
          <a:ln>
            <a:noFill/>
          </a:ln>
        </p:spPr>
        <p:txBody>
          <a:bodyPr spcFirstLastPara="1" wrap="square" lIns="91425" tIns="45700" rIns="91425" bIns="45700" anchor="t" anchorCtr="0">
            <a:noAutofit/>
          </a:bodyPr>
          <a:lstStyle>
            <a:lvl1pPr lvl="0" algn="r">
              <a:spcBef>
                <a:spcPts val="1000"/>
              </a:spcBef>
              <a:spcAft>
                <a:spcPts val="0"/>
              </a:spcAft>
              <a:buSzPts val="1440"/>
              <a:buNone/>
              <a:defRPr>
                <a:solidFill>
                  <a:srgbClr val="7F7F7F"/>
                </a:solidFill>
              </a:defRPr>
            </a:lvl1pPr>
            <a:lvl2pPr lvl="1" algn="ctr">
              <a:spcBef>
                <a:spcPts val="1000"/>
              </a:spcBef>
              <a:spcAft>
                <a:spcPts val="0"/>
              </a:spcAft>
              <a:buSzPts val="1280"/>
              <a:buNone/>
              <a:defRPr>
                <a:solidFill>
                  <a:srgbClr val="888888"/>
                </a:solidFill>
              </a:defRPr>
            </a:lvl2pPr>
            <a:lvl3pPr lvl="2" algn="ctr">
              <a:spcBef>
                <a:spcPts val="1000"/>
              </a:spcBef>
              <a:spcAft>
                <a:spcPts val="0"/>
              </a:spcAft>
              <a:buSzPts val="1120"/>
              <a:buNone/>
              <a:defRPr>
                <a:solidFill>
                  <a:srgbClr val="888888"/>
                </a:solidFill>
              </a:defRPr>
            </a:lvl3pPr>
            <a:lvl4pPr lvl="3" algn="ctr">
              <a:spcBef>
                <a:spcPts val="1000"/>
              </a:spcBef>
              <a:spcAft>
                <a:spcPts val="0"/>
              </a:spcAft>
              <a:buSzPts val="960"/>
              <a:buNone/>
              <a:defRPr>
                <a:solidFill>
                  <a:srgbClr val="888888"/>
                </a:solidFill>
              </a:defRPr>
            </a:lvl4pPr>
            <a:lvl5pPr lvl="4" algn="ctr">
              <a:spcBef>
                <a:spcPts val="1000"/>
              </a:spcBef>
              <a:spcAft>
                <a:spcPts val="0"/>
              </a:spcAft>
              <a:buSzPts val="960"/>
              <a:buNone/>
              <a:defRPr>
                <a:solidFill>
                  <a:srgbClr val="888888"/>
                </a:solidFill>
              </a:defRPr>
            </a:lvl5pPr>
            <a:lvl6pPr lvl="5" algn="ctr">
              <a:spcBef>
                <a:spcPts val="1000"/>
              </a:spcBef>
              <a:spcAft>
                <a:spcPts val="0"/>
              </a:spcAft>
              <a:buSzPts val="960"/>
              <a:buNone/>
              <a:defRPr>
                <a:solidFill>
                  <a:srgbClr val="888888"/>
                </a:solidFill>
              </a:defRPr>
            </a:lvl6pPr>
            <a:lvl7pPr lvl="6" algn="ctr">
              <a:spcBef>
                <a:spcPts val="1000"/>
              </a:spcBef>
              <a:spcAft>
                <a:spcPts val="0"/>
              </a:spcAft>
              <a:buSzPts val="960"/>
              <a:buNone/>
              <a:defRPr>
                <a:solidFill>
                  <a:srgbClr val="888888"/>
                </a:solidFill>
              </a:defRPr>
            </a:lvl7pPr>
            <a:lvl8pPr lvl="7" algn="ctr">
              <a:spcBef>
                <a:spcPts val="1000"/>
              </a:spcBef>
              <a:spcAft>
                <a:spcPts val="0"/>
              </a:spcAft>
              <a:buSzPts val="960"/>
              <a:buNone/>
              <a:defRPr>
                <a:solidFill>
                  <a:srgbClr val="888888"/>
                </a:solidFill>
              </a:defRPr>
            </a:lvl8pPr>
            <a:lvl9pPr lvl="8" algn="ctr">
              <a:spcBef>
                <a:spcPts val="1000"/>
              </a:spcBef>
              <a:spcAft>
                <a:spcPts val="0"/>
              </a:spcAft>
              <a:buSzPts val="960"/>
              <a:buNone/>
              <a:defRPr>
                <a:solidFill>
                  <a:srgbClr val="888888"/>
                </a:solidFill>
              </a:defRPr>
            </a:lvl9pPr>
          </a:lstStyle>
          <a:p>
            <a:endParaRPr/>
          </a:p>
        </p:txBody>
      </p:sp>
      <p:sp>
        <p:nvSpPr>
          <p:cNvPr id="36" name="Google Shape;36;p2"/>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2"/>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2"/>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Caption">
  <p:cSld name="Title and Caption">
    <p:spTree>
      <p:nvGrpSpPr>
        <p:cNvPr id="1" name="Shape 90"/>
        <p:cNvGrpSpPr/>
        <p:nvPr/>
      </p:nvGrpSpPr>
      <p:grpSpPr>
        <a:xfrm>
          <a:off x="0" y="0"/>
          <a:ext cx="0" cy="0"/>
          <a:chOff x="0" y="0"/>
          <a:chExt cx="0" cy="0"/>
        </a:xfrm>
      </p:grpSpPr>
      <p:sp>
        <p:nvSpPr>
          <p:cNvPr id="91" name="Google Shape;91;p11"/>
          <p:cNvSpPr txBox="1">
            <a:spLocks noGrp="1"/>
          </p:cNvSpPr>
          <p:nvPr>
            <p:ph type="title"/>
          </p:nvPr>
        </p:nvSpPr>
        <p:spPr>
          <a:xfrm>
            <a:off x="677335" y="609600"/>
            <a:ext cx="8596668" cy="3403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2" name="Google Shape;92;p11"/>
          <p:cNvSpPr txBox="1">
            <a:spLocks noGrp="1"/>
          </p:cNvSpPr>
          <p:nvPr>
            <p:ph type="body" idx="1"/>
          </p:nvPr>
        </p:nvSpPr>
        <p:spPr>
          <a:xfrm>
            <a:off x="677335" y="4470400"/>
            <a:ext cx="8596668" cy="1570962"/>
          </a:xfrm>
          <a:prstGeom prst="rect">
            <a:avLst/>
          </a:prstGeom>
          <a:noFill/>
          <a:ln>
            <a:noFill/>
          </a:ln>
        </p:spPr>
        <p:txBody>
          <a:bodyPr spcFirstLastPara="1" wrap="square" lIns="91425" tIns="45700" rIns="91425" bIns="45700" anchor="ctr" anchorCtr="0">
            <a:noAutofit/>
          </a:bodyPr>
          <a:lstStyle>
            <a:lvl1pPr marL="457200" lvl="0" indent="-228600" algn="l">
              <a:spcBef>
                <a:spcPts val="1000"/>
              </a:spcBef>
              <a:spcAft>
                <a:spcPts val="0"/>
              </a:spcAft>
              <a:buSzPts val="1440"/>
              <a:buNone/>
              <a:defRPr sz="1800">
                <a:solidFill>
                  <a:srgbClr val="3F3F3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93" name="Google Shape;93;p11"/>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4" name="Google Shape;94;p11"/>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5" name="Google Shape;95;p11"/>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Quote with Caption">
  <p:cSld name="Quote with Caption">
    <p:spTree>
      <p:nvGrpSpPr>
        <p:cNvPr id="1" name="Shape 96"/>
        <p:cNvGrpSpPr/>
        <p:nvPr/>
      </p:nvGrpSpPr>
      <p:grpSpPr>
        <a:xfrm>
          <a:off x="0" y="0"/>
          <a:ext cx="0" cy="0"/>
          <a:chOff x="0" y="0"/>
          <a:chExt cx="0" cy="0"/>
        </a:xfrm>
      </p:grpSpPr>
      <p:sp>
        <p:nvSpPr>
          <p:cNvPr id="97" name="Google Shape;97;p12"/>
          <p:cNvSpPr txBox="1">
            <a:spLocks noGrp="1"/>
          </p:cNvSpPr>
          <p:nvPr>
            <p:ph type="title"/>
          </p:nvPr>
        </p:nvSpPr>
        <p:spPr>
          <a:xfrm>
            <a:off x="931334" y="609600"/>
            <a:ext cx="8094134" cy="302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8" name="Google Shape;98;p12"/>
          <p:cNvSpPr txBox="1">
            <a:spLocks noGrp="1"/>
          </p:cNvSpPr>
          <p:nvPr>
            <p:ph type="body" idx="1"/>
          </p:nvPr>
        </p:nvSpPr>
        <p:spPr>
          <a:xfrm>
            <a:off x="1366139" y="3632200"/>
            <a:ext cx="7224524" cy="381000"/>
          </a:xfrm>
          <a:prstGeom prst="rect">
            <a:avLst/>
          </a:prstGeom>
          <a:noFill/>
          <a:ln>
            <a:noFill/>
          </a:ln>
        </p:spPr>
        <p:txBody>
          <a:bodyPr spcFirstLastPara="1" wrap="square" lIns="91425" tIns="45700" rIns="91425" bIns="45700" anchor="ctr" anchorCtr="0">
            <a:noAutofit/>
          </a:bodyPr>
          <a:lstStyle>
            <a:lvl1pPr marL="457200" lvl="0" indent="-228600" algn="l">
              <a:spcBef>
                <a:spcPts val="1000"/>
              </a:spcBef>
              <a:spcAft>
                <a:spcPts val="0"/>
              </a:spcAft>
              <a:buSzPts val="1280"/>
              <a:buFont typeface="Trebuchet MS"/>
              <a:buNone/>
              <a:defRPr sz="1600">
                <a:solidFill>
                  <a:srgbClr val="7F7F7F"/>
                </a:solidFill>
              </a:defRPr>
            </a:lvl1pPr>
            <a:lvl2pPr marL="914400" lvl="1" indent="-228600" algn="l">
              <a:spcBef>
                <a:spcPts val="1000"/>
              </a:spcBef>
              <a:spcAft>
                <a:spcPts val="0"/>
              </a:spcAft>
              <a:buSzPts val="1280"/>
              <a:buFont typeface="Trebuchet MS"/>
              <a:buNone/>
              <a:defRPr/>
            </a:lvl2pPr>
            <a:lvl3pPr marL="1371600" lvl="2" indent="-228600" algn="l">
              <a:spcBef>
                <a:spcPts val="1000"/>
              </a:spcBef>
              <a:spcAft>
                <a:spcPts val="0"/>
              </a:spcAft>
              <a:buSzPts val="1120"/>
              <a:buFont typeface="Trebuchet MS"/>
              <a:buNone/>
              <a:defRPr/>
            </a:lvl3pPr>
            <a:lvl4pPr marL="1828800" lvl="3" indent="-228600" algn="l">
              <a:spcBef>
                <a:spcPts val="1000"/>
              </a:spcBef>
              <a:spcAft>
                <a:spcPts val="0"/>
              </a:spcAft>
              <a:buSzPts val="960"/>
              <a:buFont typeface="Trebuchet MS"/>
              <a:buNone/>
              <a:defRPr/>
            </a:lvl4pPr>
            <a:lvl5pPr marL="2286000" lvl="4" indent="-228600" algn="l">
              <a:spcBef>
                <a:spcPts val="1000"/>
              </a:spcBef>
              <a:spcAft>
                <a:spcPts val="0"/>
              </a:spcAft>
              <a:buSzPts val="960"/>
              <a:buFont typeface="Trebuchet MS"/>
              <a:buNone/>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99" name="Google Shape;99;p12"/>
          <p:cNvSpPr txBox="1">
            <a:spLocks noGrp="1"/>
          </p:cNvSpPr>
          <p:nvPr>
            <p:ph type="body" idx="2"/>
          </p:nvPr>
        </p:nvSpPr>
        <p:spPr>
          <a:xfrm>
            <a:off x="677335" y="4470400"/>
            <a:ext cx="8596668" cy="1570962"/>
          </a:xfrm>
          <a:prstGeom prst="rect">
            <a:avLst/>
          </a:prstGeom>
          <a:noFill/>
          <a:ln>
            <a:noFill/>
          </a:ln>
        </p:spPr>
        <p:txBody>
          <a:bodyPr spcFirstLastPara="1" wrap="square" lIns="91425" tIns="45700" rIns="91425" bIns="45700" anchor="ctr" anchorCtr="0">
            <a:noAutofit/>
          </a:bodyPr>
          <a:lstStyle>
            <a:lvl1pPr marL="457200" lvl="0" indent="-228600" algn="l">
              <a:spcBef>
                <a:spcPts val="1000"/>
              </a:spcBef>
              <a:spcAft>
                <a:spcPts val="0"/>
              </a:spcAft>
              <a:buSzPts val="1440"/>
              <a:buNone/>
              <a:defRPr sz="1800">
                <a:solidFill>
                  <a:srgbClr val="3F3F3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00" name="Google Shape;100;p12"/>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1" name="Google Shape;101;p12"/>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2" name="Google Shape;102;p12"/>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
        <p:nvSpPr>
          <p:cNvPr id="103" name="Google Shape;103;p12"/>
          <p:cNvSpPr txBox="1"/>
          <p:nvPr/>
        </p:nvSpPr>
        <p:spPr>
          <a:xfrm>
            <a:off x="541870" y="790378"/>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GB" sz="8000">
                <a:solidFill>
                  <a:srgbClr val="BFE471"/>
                </a:solidFill>
                <a:latin typeface="Arial"/>
                <a:ea typeface="Arial"/>
                <a:cs typeface="Arial"/>
                <a:sym typeface="Arial"/>
              </a:rPr>
              <a:t>“</a:t>
            </a:r>
            <a:endParaRPr/>
          </a:p>
        </p:txBody>
      </p:sp>
      <p:sp>
        <p:nvSpPr>
          <p:cNvPr id="104" name="Google Shape;104;p12"/>
          <p:cNvSpPr txBox="1"/>
          <p:nvPr/>
        </p:nvSpPr>
        <p:spPr>
          <a:xfrm>
            <a:off x="8893011" y="2886556"/>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GB" sz="8000">
                <a:solidFill>
                  <a:srgbClr val="BFE471"/>
                </a:solidFill>
                <a:latin typeface="Arial"/>
                <a:ea typeface="Arial"/>
                <a:cs typeface="Arial"/>
                <a:sym typeface="Arial"/>
              </a:rPr>
              <a:t>”</a:t>
            </a:r>
            <a:endParaRPr sz="1800">
              <a:solidFill>
                <a:srgbClr val="BFE471"/>
              </a:solidFill>
              <a:latin typeface="Arial"/>
              <a:ea typeface="Arial"/>
              <a:cs typeface="Arial"/>
              <a:sym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Name Card">
  <p:cSld name="Name Card">
    <p:spTree>
      <p:nvGrpSpPr>
        <p:cNvPr id="1" name="Shape 105"/>
        <p:cNvGrpSpPr/>
        <p:nvPr/>
      </p:nvGrpSpPr>
      <p:grpSpPr>
        <a:xfrm>
          <a:off x="0" y="0"/>
          <a:ext cx="0" cy="0"/>
          <a:chOff x="0" y="0"/>
          <a:chExt cx="0" cy="0"/>
        </a:xfrm>
      </p:grpSpPr>
      <p:sp>
        <p:nvSpPr>
          <p:cNvPr id="106" name="Google Shape;106;p13"/>
          <p:cNvSpPr txBox="1">
            <a:spLocks noGrp="1"/>
          </p:cNvSpPr>
          <p:nvPr>
            <p:ph type="title"/>
          </p:nvPr>
        </p:nvSpPr>
        <p:spPr>
          <a:xfrm>
            <a:off x="677335" y="1931988"/>
            <a:ext cx="8596668" cy="259546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7" name="Google Shape;107;p13"/>
          <p:cNvSpPr txBox="1">
            <a:spLocks noGrp="1"/>
          </p:cNvSpPr>
          <p:nvPr>
            <p:ph type="body" idx="1"/>
          </p:nvPr>
        </p:nvSpPr>
        <p:spPr>
          <a:xfrm>
            <a:off x="677335" y="4527448"/>
            <a:ext cx="8596668" cy="1513914"/>
          </a:xfrm>
          <a:prstGeom prst="rect">
            <a:avLst/>
          </a:prstGeom>
          <a:noFill/>
          <a:ln>
            <a:noFill/>
          </a:ln>
        </p:spPr>
        <p:txBody>
          <a:bodyPr spcFirstLastPara="1" wrap="square" lIns="91425" tIns="45700" rIns="91425" bIns="45700" anchor="t" anchorCtr="0">
            <a:noAutofit/>
          </a:bodyPr>
          <a:lstStyle>
            <a:lvl1pPr marL="457200" lvl="0" indent="-228600" algn="l">
              <a:spcBef>
                <a:spcPts val="1000"/>
              </a:spcBef>
              <a:spcAft>
                <a:spcPts val="0"/>
              </a:spcAft>
              <a:buSzPts val="1440"/>
              <a:buNone/>
              <a:defRPr sz="1800">
                <a:solidFill>
                  <a:srgbClr val="3F3F3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08" name="Google Shape;108;p13"/>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 name="Google Shape;109;p13"/>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0" name="Google Shape;110;p13"/>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Quote Name Card">
  <p:cSld name="Quote Name Card">
    <p:spTree>
      <p:nvGrpSpPr>
        <p:cNvPr id="1" name="Shape 111"/>
        <p:cNvGrpSpPr/>
        <p:nvPr/>
      </p:nvGrpSpPr>
      <p:grpSpPr>
        <a:xfrm>
          <a:off x="0" y="0"/>
          <a:ext cx="0" cy="0"/>
          <a:chOff x="0" y="0"/>
          <a:chExt cx="0" cy="0"/>
        </a:xfrm>
      </p:grpSpPr>
      <p:sp>
        <p:nvSpPr>
          <p:cNvPr id="112" name="Google Shape;112;p14"/>
          <p:cNvSpPr txBox="1">
            <a:spLocks noGrp="1"/>
          </p:cNvSpPr>
          <p:nvPr>
            <p:ph type="title"/>
          </p:nvPr>
        </p:nvSpPr>
        <p:spPr>
          <a:xfrm>
            <a:off x="931334" y="609600"/>
            <a:ext cx="8094134" cy="302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3" name="Google Shape;113;p14"/>
          <p:cNvSpPr txBox="1">
            <a:spLocks noGrp="1"/>
          </p:cNvSpPr>
          <p:nvPr>
            <p:ph type="body" idx="1"/>
          </p:nvPr>
        </p:nvSpPr>
        <p:spPr>
          <a:xfrm>
            <a:off x="677332" y="4013200"/>
            <a:ext cx="8596669" cy="514248"/>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Font typeface="Trebuchet MS"/>
              <a:buNone/>
              <a:defRPr sz="2400">
                <a:solidFill>
                  <a:srgbClr val="3F3F3F"/>
                </a:solidFill>
              </a:defRPr>
            </a:lvl1pPr>
            <a:lvl2pPr marL="914400" lvl="1" indent="-228600" algn="l">
              <a:spcBef>
                <a:spcPts val="1000"/>
              </a:spcBef>
              <a:spcAft>
                <a:spcPts val="0"/>
              </a:spcAft>
              <a:buSzPts val="1280"/>
              <a:buFont typeface="Trebuchet MS"/>
              <a:buNone/>
              <a:defRPr/>
            </a:lvl2pPr>
            <a:lvl3pPr marL="1371600" lvl="2" indent="-228600" algn="l">
              <a:spcBef>
                <a:spcPts val="1000"/>
              </a:spcBef>
              <a:spcAft>
                <a:spcPts val="0"/>
              </a:spcAft>
              <a:buSzPts val="1120"/>
              <a:buFont typeface="Trebuchet MS"/>
              <a:buNone/>
              <a:defRPr/>
            </a:lvl3pPr>
            <a:lvl4pPr marL="1828800" lvl="3" indent="-228600" algn="l">
              <a:spcBef>
                <a:spcPts val="1000"/>
              </a:spcBef>
              <a:spcAft>
                <a:spcPts val="0"/>
              </a:spcAft>
              <a:buSzPts val="960"/>
              <a:buFont typeface="Trebuchet MS"/>
              <a:buNone/>
              <a:defRPr/>
            </a:lvl4pPr>
            <a:lvl5pPr marL="2286000" lvl="4" indent="-228600" algn="l">
              <a:spcBef>
                <a:spcPts val="1000"/>
              </a:spcBef>
              <a:spcAft>
                <a:spcPts val="0"/>
              </a:spcAft>
              <a:buSzPts val="960"/>
              <a:buFont typeface="Trebuchet MS"/>
              <a:buNone/>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14" name="Google Shape;114;p14"/>
          <p:cNvSpPr txBox="1">
            <a:spLocks noGrp="1"/>
          </p:cNvSpPr>
          <p:nvPr>
            <p:ph type="body" idx="2"/>
          </p:nvPr>
        </p:nvSpPr>
        <p:spPr>
          <a:xfrm>
            <a:off x="677335" y="4527448"/>
            <a:ext cx="8596668" cy="1513914"/>
          </a:xfrm>
          <a:prstGeom prst="rect">
            <a:avLst/>
          </a:prstGeom>
          <a:noFill/>
          <a:ln>
            <a:noFill/>
          </a:ln>
        </p:spPr>
        <p:txBody>
          <a:bodyPr spcFirstLastPara="1" wrap="square" lIns="91425" tIns="45700" rIns="91425" bIns="45700" anchor="t" anchorCtr="0">
            <a:noAutofit/>
          </a:bodyPr>
          <a:lstStyle>
            <a:lvl1pPr marL="457200" lvl="0" indent="-228600" algn="l">
              <a:spcBef>
                <a:spcPts val="1000"/>
              </a:spcBef>
              <a:spcAft>
                <a:spcPts val="0"/>
              </a:spcAft>
              <a:buSzPts val="1440"/>
              <a:buNone/>
              <a:defRPr sz="1800">
                <a:solidFill>
                  <a:srgbClr val="7F7F7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15" name="Google Shape;115;p14"/>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6" name="Google Shape;116;p14"/>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7" name="Google Shape;117;p14"/>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
        <p:nvSpPr>
          <p:cNvPr id="118" name="Google Shape;118;p14"/>
          <p:cNvSpPr txBox="1"/>
          <p:nvPr/>
        </p:nvSpPr>
        <p:spPr>
          <a:xfrm>
            <a:off x="541870" y="790378"/>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GB" sz="8000">
                <a:solidFill>
                  <a:srgbClr val="BFE471"/>
                </a:solidFill>
                <a:latin typeface="Arial"/>
                <a:ea typeface="Arial"/>
                <a:cs typeface="Arial"/>
                <a:sym typeface="Arial"/>
              </a:rPr>
              <a:t>“</a:t>
            </a:r>
            <a:endParaRPr/>
          </a:p>
        </p:txBody>
      </p:sp>
      <p:sp>
        <p:nvSpPr>
          <p:cNvPr id="119" name="Google Shape;119;p14"/>
          <p:cNvSpPr txBox="1"/>
          <p:nvPr/>
        </p:nvSpPr>
        <p:spPr>
          <a:xfrm>
            <a:off x="8893011" y="2886556"/>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GB" sz="8000">
                <a:solidFill>
                  <a:srgbClr val="BFE471"/>
                </a:solidFill>
                <a:latin typeface="Arial"/>
                <a:ea typeface="Arial"/>
                <a:cs typeface="Arial"/>
                <a:sym typeface="Arial"/>
              </a:rPr>
              <a:t>”</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rue or False">
  <p:cSld name="True or False">
    <p:spTree>
      <p:nvGrpSpPr>
        <p:cNvPr id="1" name="Shape 120"/>
        <p:cNvGrpSpPr/>
        <p:nvPr/>
      </p:nvGrpSpPr>
      <p:grpSpPr>
        <a:xfrm>
          <a:off x="0" y="0"/>
          <a:ext cx="0" cy="0"/>
          <a:chOff x="0" y="0"/>
          <a:chExt cx="0" cy="0"/>
        </a:xfrm>
      </p:grpSpPr>
      <p:sp>
        <p:nvSpPr>
          <p:cNvPr id="121" name="Google Shape;121;p15"/>
          <p:cNvSpPr txBox="1">
            <a:spLocks noGrp="1"/>
          </p:cNvSpPr>
          <p:nvPr>
            <p:ph type="title"/>
          </p:nvPr>
        </p:nvSpPr>
        <p:spPr>
          <a:xfrm>
            <a:off x="685799" y="609600"/>
            <a:ext cx="8588203" cy="302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2" name="Google Shape;122;p15"/>
          <p:cNvSpPr txBox="1">
            <a:spLocks noGrp="1"/>
          </p:cNvSpPr>
          <p:nvPr>
            <p:ph type="body" idx="1"/>
          </p:nvPr>
        </p:nvSpPr>
        <p:spPr>
          <a:xfrm>
            <a:off x="677332" y="4013200"/>
            <a:ext cx="8596669" cy="514248"/>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Font typeface="Trebuchet MS"/>
              <a:buNone/>
              <a:defRPr sz="2400">
                <a:solidFill>
                  <a:schemeClr val="accent1"/>
                </a:solidFill>
              </a:defRPr>
            </a:lvl1pPr>
            <a:lvl2pPr marL="914400" lvl="1" indent="-228600" algn="l">
              <a:spcBef>
                <a:spcPts val="1000"/>
              </a:spcBef>
              <a:spcAft>
                <a:spcPts val="0"/>
              </a:spcAft>
              <a:buSzPts val="1280"/>
              <a:buFont typeface="Trebuchet MS"/>
              <a:buNone/>
              <a:defRPr/>
            </a:lvl2pPr>
            <a:lvl3pPr marL="1371600" lvl="2" indent="-228600" algn="l">
              <a:spcBef>
                <a:spcPts val="1000"/>
              </a:spcBef>
              <a:spcAft>
                <a:spcPts val="0"/>
              </a:spcAft>
              <a:buSzPts val="1120"/>
              <a:buFont typeface="Trebuchet MS"/>
              <a:buNone/>
              <a:defRPr/>
            </a:lvl3pPr>
            <a:lvl4pPr marL="1828800" lvl="3" indent="-228600" algn="l">
              <a:spcBef>
                <a:spcPts val="1000"/>
              </a:spcBef>
              <a:spcAft>
                <a:spcPts val="0"/>
              </a:spcAft>
              <a:buSzPts val="960"/>
              <a:buFont typeface="Trebuchet MS"/>
              <a:buNone/>
              <a:defRPr/>
            </a:lvl4pPr>
            <a:lvl5pPr marL="2286000" lvl="4" indent="-228600" algn="l">
              <a:spcBef>
                <a:spcPts val="1000"/>
              </a:spcBef>
              <a:spcAft>
                <a:spcPts val="0"/>
              </a:spcAft>
              <a:buSzPts val="960"/>
              <a:buFont typeface="Trebuchet MS"/>
              <a:buNone/>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23" name="Google Shape;123;p15"/>
          <p:cNvSpPr txBox="1">
            <a:spLocks noGrp="1"/>
          </p:cNvSpPr>
          <p:nvPr>
            <p:ph type="body" idx="2"/>
          </p:nvPr>
        </p:nvSpPr>
        <p:spPr>
          <a:xfrm>
            <a:off x="677335" y="4527448"/>
            <a:ext cx="8596668" cy="1513914"/>
          </a:xfrm>
          <a:prstGeom prst="rect">
            <a:avLst/>
          </a:prstGeom>
          <a:noFill/>
          <a:ln>
            <a:noFill/>
          </a:ln>
        </p:spPr>
        <p:txBody>
          <a:bodyPr spcFirstLastPara="1" wrap="square" lIns="91425" tIns="45700" rIns="91425" bIns="45700" anchor="t" anchorCtr="0">
            <a:noAutofit/>
          </a:bodyPr>
          <a:lstStyle>
            <a:lvl1pPr marL="457200" lvl="0" indent="-228600" algn="l">
              <a:spcBef>
                <a:spcPts val="1000"/>
              </a:spcBef>
              <a:spcAft>
                <a:spcPts val="0"/>
              </a:spcAft>
              <a:buSzPts val="1440"/>
              <a:buNone/>
              <a:defRPr sz="1800">
                <a:solidFill>
                  <a:srgbClr val="7F7F7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24" name="Google Shape;124;p15"/>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5" name="Google Shape;125;p15"/>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6" name="Google Shape;126;p15"/>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27"/>
        <p:cNvGrpSpPr/>
        <p:nvPr/>
      </p:nvGrpSpPr>
      <p:grpSpPr>
        <a:xfrm>
          <a:off x="0" y="0"/>
          <a:ext cx="0" cy="0"/>
          <a:chOff x="0" y="0"/>
          <a:chExt cx="0" cy="0"/>
        </a:xfrm>
      </p:grpSpPr>
      <p:sp>
        <p:nvSpPr>
          <p:cNvPr id="128" name="Google Shape;128;p16"/>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9" name="Google Shape;129;p16"/>
          <p:cNvSpPr txBox="1">
            <a:spLocks noGrp="1"/>
          </p:cNvSpPr>
          <p:nvPr>
            <p:ph type="body" idx="1"/>
          </p:nvPr>
        </p:nvSpPr>
        <p:spPr>
          <a:xfrm rot="5400000">
            <a:off x="3035282" y="-197358"/>
            <a:ext cx="3880773" cy="8596668"/>
          </a:xfrm>
          <a:prstGeom prst="rect">
            <a:avLst/>
          </a:prstGeom>
          <a:noFill/>
          <a:ln>
            <a:noFill/>
          </a:ln>
        </p:spPr>
        <p:txBody>
          <a:bodyPr spcFirstLastPara="1" wrap="square" lIns="91425" tIns="45700" rIns="91425" bIns="45700" anchor="t" anchorCtr="0">
            <a:no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30" name="Google Shape;130;p16"/>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1" name="Google Shape;131;p16"/>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2" name="Google Shape;132;p16"/>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33"/>
        <p:cNvGrpSpPr/>
        <p:nvPr/>
      </p:nvGrpSpPr>
      <p:grpSpPr>
        <a:xfrm>
          <a:off x="0" y="0"/>
          <a:ext cx="0" cy="0"/>
          <a:chOff x="0" y="0"/>
          <a:chExt cx="0" cy="0"/>
        </a:xfrm>
      </p:grpSpPr>
      <p:sp>
        <p:nvSpPr>
          <p:cNvPr id="134" name="Google Shape;134;p17"/>
          <p:cNvSpPr txBox="1">
            <a:spLocks noGrp="1"/>
          </p:cNvSpPr>
          <p:nvPr>
            <p:ph type="title"/>
          </p:nvPr>
        </p:nvSpPr>
        <p:spPr>
          <a:xfrm rot="5400000">
            <a:off x="5994319" y="2582953"/>
            <a:ext cx="5251451" cy="130474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5" name="Google Shape;135;p17"/>
          <p:cNvSpPr txBox="1">
            <a:spLocks noGrp="1"/>
          </p:cNvSpPr>
          <p:nvPr>
            <p:ph type="body" idx="1"/>
          </p:nvPr>
        </p:nvSpPr>
        <p:spPr>
          <a:xfrm rot="5400000">
            <a:off x="1581685" y="-294750"/>
            <a:ext cx="5251450" cy="7060150"/>
          </a:xfrm>
          <a:prstGeom prst="rect">
            <a:avLst/>
          </a:prstGeom>
          <a:noFill/>
          <a:ln>
            <a:noFill/>
          </a:ln>
        </p:spPr>
        <p:txBody>
          <a:bodyPr spcFirstLastPara="1" wrap="square" lIns="91425" tIns="45700" rIns="91425" bIns="45700" anchor="t" anchorCtr="0">
            <a:no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36" name="Google Shape;136;p17"/>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7" name="Google Shape;137;p17"/>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8" name="Google Shape;138;p17"/>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39"/>
        <p:cNvGrpSpPr/>
        <p:nvPr/>
      </p:nvGrpSpPr>
      <p:grpSpPr>
        <a:xfrm>
          <a:off x="0" y="0"/>
          <a:ext cx="0" cy="0"/>
          <a:chOff x="0" y="0"/>
          <a:chExt cx="0" cy="0"/>
        </a:xfrm>
      </p:grpSpPr>
      <p:sp>
        <p:nvSpPr>
          <p:cNvPr id="40" name="Google Shape;40;p3"/>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Clr>
                <a:schemeClr val="accent1"/>
              </a:buClr>
              <a:buSzPts val="3600"/>
              <a:buFont typeface="Trebuchet MS"/>
              <a:buNone/>
              <a:defRPr sz="36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3"/>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42" name="Google Shape;42;p3"/>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3"/>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3"/>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5"/>
        <p:cNvGrpSpPr/>
        <p:nvPr/>
      </p:nvGrpSpPr>
      <p:grpSpPr>
        <a:xfrm>
          <a:off x="0" y="0"/>
          <a:ext cx="0" cy="0"/>
          <a:chOff x="0" y="0"/>
          <a:chExt cx="0" cy="0"/>
        </a:xfrm>
      </p:grpSpPr>
      <p:sp>
        <p:nvSpPr>
          <p:cNvPr id="46" name="Google Shape;46;p4"/>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4"/>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4"/>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49"/>
        <p:cNvGrpSpPr/>
        <p:nvPr/>
      </p:nvGrpSpPr>
      <p:grpSpPr>
        <a:xfrm>
          <a:off x="0" y="0"/>
          <a:ext cx="0" cy="0"/>
          <a:chOff x="0" y="0"/>
          <a:chExt cx="0" cy="0"/>
        </a:xfrm>
      </p:grpSpPr>
      <p:sp>
        <p:nvSpPr>
          <p:cNvPr id="50" name="Google Shape;50;p5"/>
          <p:cNvSpPr txBox="1">
            <a:spLocks noGrp="1"/>
          </p:cNvSpPr>
          <p:nvPr>
            <p:ph type="title"/>
          </p:nvPr>
        </p:nvSpPr>
        <p:spPr>
          <a:xfrm>
            <a:off x="677335" y="2700867"/>
            <a:ext cx="8596668" cy="1826581"/>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accent1"/>
              </a:buClr>
              <a:buSzPts val="4000"/>
              <a:buFont typeface="Trebuchet MS"/>
              <a:buNone/>
              <a:defRPr sz="40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5"/>
          <p:cNvSpPr txBox="1">
            <a:spLocks noGrp="1"/>
          </p:cNvSpPr>
          <p:nvPr>
            <p:ph type="body" idx="1"/>
          </p:nvPr>
        </p:nvSpPr>
        <p:spPr>
          <a:xfrm>
            <a:off x="677335" y="4527448"/>
            <a:ext cx="8596668" cy="860400"/>
          </a:xfrm>
          <a:prstGeom prst="rect">
            <a:avLst/>
          </a:prstGeom>
          <a:noFill/>
          <a:ln>
            <a:noFill/>
          </a:ln>
        </p:spPr>
        <p:txBody>
          <a:bodyPr spcFirstLastPara="1" wrap="square" lIns="91425" tIns="45700" rIns="91425" bIns="45700" anchor="t" anchorCtr="0">
            <a:noAutofit/>
          </a:bodyPr>
          <a:lstStyle>
            <a:lvl1pPr marL="457200" lvl="0" indent="-228600" algn="l">
              <a:spcBef>
                <a:spcPts val="1000"/>
              </a:spcBef>
              <a:spcAft>
                <a:spcPts val="0"/>
              </a:spcAft>
              <a:buSzPts val="1600"/>
              <a:buNone/>
              <a:defRPr sz="2000">
                <a:solidFill>
                  <a:srgbClr val="7F7F7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52" name="Google Shape;52;p5"/>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5"/>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5"/>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55"/>
        <p:cNvGrpSpPr/>
        <p:nvPr/>
      </p:nvGrpSpPr>
      <p:grpSpPr>
        <a:xfrm>
          <a:off x="0" y="0"/>
          <a:ext cx="0" cy="0"/>
          <a:chOff x="0" y="0"/>
          <a:chExt cx="0" cy="0"/>
        </a:xfrm>
      </p:grpSpPr>
      <p:sp>
        <p:nvSpPr>
          <p:cNvPr id="56" name="Google Shape;56;p6"/>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6"/>
          <p:cNvSpPr txBox="1">
            <a:spLocks noGrp="1"/>
          </p:cNvSpPr>
          <p:nvPr>
            <p:ph type="body" idx="1"/>
          </p:nvPr>
        </p:nvSpPr>
        <p:spPr>
          <a:xfrm>
            <a:off x="677334" y="2160589"/>
            <a:ext cx="4184035" cy="3880772"/>
          </a:xfrm>
          <a:prstGeom prst="rect">
            <a:avLst/>
          </a:prstGeom>
          <a:noFill/>
          <a:ln>
            <a:noFill/>
          </a:ln>
        </p:spPr>
        <p:txBody>
          <a:bodyPr spcFirstLastPara="1" wrap="square" lIns="91425" tIns="45700" rIns="91425" bIns="45700" anchor="t" anchorCtr="0">
            <a:no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58" name="Google Shape;58;p6"/>
          <p:cNvSpPr txBox="1">
            <a:spLocks noGrp="1"/>
          </p:cNvSpPr>
          <p:nvPr>
            <p:ph type="body" idx="2"/>
          </p:nvPr>
        </p:nvSpPr>
        <p:spPr>
          <a:xfrm>
            <a:off x="5089970" y="2160589"/>
            <a:ext cx="4184034" cy="3880773"/>
          </a:xfrm>
          <a:prstGeom prst="rect">
            <a:avLst/>
          </a:prstGeom>
          <a:noFill/>
          <a:ln>
            <a:noFill/>
          </a:ln>
        </p:spPr>
        <p:txBody>
          <a:bodyPr spcFirstLastPara="1" wrap="square" lIns="91425" tIns="45700" rIns="91425" bIns="45700" anchor="t" anchorCtr="0">
            <a:no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59" name="Google Shape;59;p6"/>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6"/>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6"/>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62"/>
        <p:cNvGrpSpPr/>
        <p:nvPr/>
      </p:nvGrpSpPr>
      <p:grpSpPr>
        <a:xfrm>
          <a:off x="0" y="0"/>
          <a:ext cx="0" cy="0"/>
          <a:chOff x="0" y="0"/>
          <a:chExt cx="0" cy="0"/>
        </a:xfrm>
      </p:grpSpPr>
      <p:sp>
        <p:nvSpPr>
          <p:cNvPr id="63" name="Google Shape;63;p7"/>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Clr>
                <a:schemeClr val="accent1"/>
              </a:buClr>
              <a:buSzPts val="3600"/>
              <a:buFont typeface="Trebuchet MS"/>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7"/>
          <p:cNvSpPr txBox="1">
            <a:spLocks noGrp="1"/>
          </p:cNvSpPr>
          <p:nvPr>
            <p:ph type="body" idx="1"/>
          </p:nvPr>
        </p:nvSpPr>
        <p:spPr>
          <a:xfrm>
            <a:off x="675745" y="2160983"/>
            <a:ext cx="4185623" cy="576262"/>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None/>
              <a:defRPr sz="2400" b="0"/>
            </a:lvl1pPr>
            <a:lvl2pPr marL="914400" lvl="1" indent="-228600" algn="l">
              <a:spcBef>
                <a:spcPts val="1000"/>
              </a:spcBef>
              <a:spcAft>
                <a:spcPts val="0"/>
              </a:spcAft>
              <a:buSzPts val="1600"/>
              <a:buNone/>
              <a:defRPr sz="2000" b="1"/>
            </a:lvl2pPr>
            <a:lvl3pPr marL="1371600" lvl="2" indent="-228600" algn="l">
              <a:spcBef>
                <a:spcPts val="1000"/>
              </a:spcBef>
              <a:spcAft>
                <a:spcPts val="0"/>
              </a:spcAft>
              <a:buSzPts val="1440"/>
              <a:buNone/>
              <a:defRPr sz="1800" b="1"/>
            </a:lvl3pPr>
            <a:lvl4pPr marL="1828800" lvl="3" indent="-228600" algn="l">
              <a:spcBef>
                <a:spcPts val="1000"/>
              </a:spcBef>
              <a:spcAft>
                <a:spcPts val="0"/>
              </a:spcAft>
              <a:buSzPts val="1280"/>
              <a:buNone/>
              <a:defRPr sz="1600" b="1"/>
            </a:lvl4pPr>
            <a:lvl5pPr marL="2286000" lvl="4" indent="-228600" algn="l">
              <a:spcBef>
                <a:spcPts val="1000"/>
              </a:spcBef>
              <a:spcAft>
                <a:spcPts val="0"/>
              </a:spcAft>
              <a:buSzPts val="1280"/>
              <a:buNone/>
              <a:defRPr sz="1600" b="1"/>
            </a:lvl5pPr>
            <a:lvl6pPr marL="2743200" lvl="5" indent="-228600" algn="l">
              <a:spcBef>
                <a:spcPts val="1000"/>
              </a:spcBef>
              <a:spcAft>
                <a:spcPts val="0"/>
              </a:spcAft>
              <a:buSzPts val="1280"/>
              <a:buNone/>
              <a:defRPr sz="1600" b="1"/>
            </a:lvl6pPr>
            <a:lvl7pPr marL="3200400" lvl="6" indent="-228600" algn="l">
              <a:spcBef>
                <a:spcPts val="1000"/>
              </a:spcBef>
              <a:spcAft>
                <a:spcPts val="0"/>
              </a:spcAft>
              <a:buSzPts val="1280"/>
              <a:buNone/>
              <a:defRPr sz="1600" b="1"/>
            </a:lvl7pPr>
            <a:lvl8pPr marL="3657600" lvl="7" indent="-228600" algn="l">
              <a:spcBef>
                <a:spcPts val="1000"/>
              </a:spcBef>
              <a:spcAft>
                <a:spcPts val="0"/>
              </a:spcAft>
              <a:buSzPts val="1280"/>
              <a:buNone/>
              <a:defRPr sz="1600" b="1"/>
            </a:lvl8pPr>
            <a:lvl9pPr marL="4114800" lvl="8" indent="-228600" algn="l">
              <a:spcBef>
                <a:spcPts val="1000"/>
              </a:spcBef>
              <a:spcAft>
                <a:spcPts val="0"/>
              </a:spcAft>
              <a:buSzPts val="1280"/>
              <a:buNone/>
              <a:defRPr sz="1600" b="1"/>
            </a:lvl9pPr>
          </a:lstStyle>
          <a:p>
            <a:endParaRPr/>
          </a:p>
        </p:txBody>
      </p:sp>
      <p:sp>
        <p:nvSpPr>
          <p:cNvPr id="65" name="Google Shape;65;p7"/>
          <p:cNvSpPr txBox="1">
            <a:spLocks noGrp="1"/>
          </p:cNvSpPr>
          <p:nvPr>
            <p:ph type="body" idx="2"/>
          </p:nvPr>
        </p:nvSpPr>
        <p:spPr>
          <a:xfrm>
            <a:off x="675745" y="2737245"/>
            <a:ext cx="4185623" cy="3304117"/>
          </a:xfrm>
          <a:prstGeom prst="rect">
            <a:avLst/>
          </a:prstGeom>
          <a:noFill/>
          <a:ln>
            <a:noFill/>
          </a:ln>
        </p:spPr>
        <p:txBody>
          <a:bodyPr spcFirstLastPara="1" wrap="square" lIns="91425" tIns="45700" rIns="91425" bIns="45700" anchor="t" anchorCtr="0">
            <a:no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66" name="Google Shape;66;p7"/>
          <p:cNvSpPr txBox="1">
            <a:spLocks noGrp="1"/>
          </p:cNvSpPr>
          <p:nvPr>
            <p:ph type="body" idx="3"/>
          </p:nvPr>
        </p:nvSpPr>
        <p:spPr>
          <a:xfrm>
            <a:off x="5088383" y="2160983"/>
            <a:ext cx="4185618" cy="576262"/>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None/>
              <a:defRPr sz="2400" b="0"/>
            </a:lvl1pPr>
            <a:lvl2pPr marL="914400" lvl="1" indent="-228600" algn="l">
              <a:spcBef>
                <a:spcPts val="1000"/>
              </a:spcBef>
              <a:spcAft>
                <a:spcPts val="0"/>
              </a:spcAft>
              <a:buSzPts val="1600"/>
              <a:buNone/>
              <a:defRPr sz="2000" b="1"/>
            </a:lvl2pPr>
            <a:lvl3pPr marL="1371600" lvl="2" indent="-228600" algn="l">
              <a:spcBef>
                <a:spcPts val="1000"/>
              </a:spcBef>
              <a:spcAft>
                <a:spcPts val="0"/>
              </a:spcAft>
              <a:buSzPts val="1440"/>
              <a:buNone/>
              <a:defRPr sz="1800" b="1"/>
            </a:lvl3pPr>
            <a:lvl4pPr marL="1828800" lvl="3" indent="-228600" algn="l">
              <a:spcBef>
                <a:spcPts val="1000"/>
              </a:spcBef>
              <a:spcAft>
                <a:spcPts val="0"/>
              </a:spcAft>
              <a:buSzPts val="1280"/>
              <a:buNone/>
              <a:defRPr sz="1600" b="1"/>
            </a:lvl4pPr>
            <a:lvl5pPr marL="2286000" lvl="4" indent="-228600" algn="l">
              <a:spcBef>
                <a:spcPts val="1000"/>
              </a:spcBef>
              <a:spcAft>
                <a:spcPts val="0"/>
              </a:spcAft>
              <a:buSzPts val="1280"/>
              <a:buNone/>
              <a:defRPr sz="1600" b="1"/>
            </a:lvl5pPr>
            <a:lvl6pPr marL="2743200" lvl="5" indent="-228600" algn="l">
              <a:spcBef>
                <a:spcPts val="1000"/>
              </a:spcBef>
              <a:spcAft>
                <a:spcPts val="0"/>
              </a:spcAft>
              <a:buSzPts val="1280"/>
              <a:buNone/>
              <a:defRPr sz="1600" b="1"/>
            </a:lvl6pPr>
            <a:lvl7pPr marL="3200400" lvl="6" indent="-228600" algn="l">
              <a:spcBef>
                <a:spcPts val="1000"/>
              </a:spcBef>
              <a:spcAft>
                <a:spcPts val="0"/>
              </a:spcAft>
              <a:buSzPts val="1280"/>
              <a:buNone/>
              <a:defRPr sz="1600" b="1"/>
            </a:lvl7pPr>
            <a:lvl8pPr marL="3657600" lvl="7" indent="-228600" algn="l">
              <a:spcBef>
                <a:spcPts val="1000"/>
              </a:spcBef>
              <a:spcAft>
                <a:spcPts val="0"/>
              </a:spcAft>
              <a:buSzPts val="1280"/>
              <a:buNone/>
              <a:defRPr sz="1600" b="1"/>
            </a:lvl8pPr>
            <a:lvl9pPr marL="4114800" lvl="8" indent="-228600" algn="l">
              <a:spcBef>
                <a:spcPts val="1000"/>
              </a:spcBef>
              <a:spcAft>
                <a:spcPts val="0"/>
              </a:spcAft>
              <a:buSzPts val="1280"/>
              <a:buNone/>
              <a:defRPr sz="1600" b="1"/>
            </a:lvl9pPr>
          </a:lstStyle>
          <a:p>
            <a:endParaRPr/>
          </a:p>
        </p:txBody>
      </p:sp>
      <p:sp>
        <p:nvSpPr>
          <p:cNvPr id="67" name="Google Shape;67;p7"/>
          <p:cNvSpPr txBox="1">
            <a:spLocks noGrp="1"/>
          </p:cNvSpPr>
          <p:nvPr>
            <p:ph type="body" idx="4"/>
          </p:nvPr>
        </p:nvSpPr>
        <p:spPr>
          <a:xfrm>
            <a:off x="5088384" y="2737245"/>
            <a:ext cx="4185617" cy="3304117"/>
          </a:xfrm>
          <a:prstGeom prst="rect">
            <a:avLst/>
          </a:prstGeom>
          <a:noFill/>
          <a:ln>
            <a:noFill/>
          </a:ln>
        </p:spPr>
        <p:txBody>
          <a:bodyPr spcFirstLastPara="1" wrap="square" lIns="91425" tIns="45700" rIns="91425" bIns="45700" anchor="t" anchorCtr="0">
            <a:no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68" name="Google Shape;68;p7"/>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7"/>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7"/>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71"/>
        <p:cNvGrpSpPr/>
        <p:nvPr/>
      </p:nvGrpSpPr>
      <p:grpSpPr>
        <a:xfrm>
          <a:off x="0" y="0"/>
          <a:ext cx="0" cy="0"/>
          <a:chOff x="0" y="0"/>
          <a:chExt cx="0" cy="0"/>
        </a:xfrm>
      </p:grpSpPr>
      <p:sp>
        <p:nvSpPr>
          <p:cNvPr id="72" name="Google Shape;72;p8"/>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8"/>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8"/>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8"/>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76"/>
        <p:cNvGrpSpPr/>
        <p:nvPr/>
      </p:nvGrpSpPr>
      <p:grpSpPr>
        <a:xfrm>
          <a:off x="0" y="0"/>
          <a:ext cx="0" cy="0"/>
          <a:chOff x="0" y="0"/>
          <a:chExt cx="0" cy="0"/>
        </a:xfrm>
      </p:grpSpPr>
      <p:sp>
        <p:nvSpPr>
          <p:cNvPr id="77" name="Google Shape;77;p9"/>
          <p:cNvSpPr txBox="1">
            <a:spLocks noGrp="1"/>
          </p:cNvSpPr>
          <p:nvPr>
            <p:ph type="title"/>
          </p:nvPr>
        </p:nvSpPr>
        <p:spPr>
          <a:xfrm>
            <a:off x="677334" y="1498604"/>
            <a:ext cx="3854528" cy="1278466"/>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accent1"/>
              </a:buClr>
              <a:buSzPts val="2000"/>
              <a:buFont typeface="Trebuchet MS"/>
              <a:buNone/>
              <a:defRPr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9"/>
          <p:cNvSpPr txBox="1">
            <a:spLocks noGrp="1"/>
          </p:cNvSpPr>
          <p:nvPr>
            <p:ph type="body" idx="1"/>
          </p:nvPr>
        </p:nvSpPr>
        <p:spPr>
          <a:xfrm>
            <a:off x="4760461" y="514924"/>
            <a:ext cx="4513541" cy="5526437"/>
          </a:xfrm>
          <a:prstGeom prst="rect">
            <a:avLst/>
          </a:prstGeom>
          <a:noFill/>
          <a:ln>
            <a:noFill/>
          </a:ln>
        </p:spPr>
        <p:txBody>
          <a:bodyPr spcFirstLastPara="1" wrap="square" lIns="91425" tIns="45700" rIns="91425" bIns="45700" anchor="t" anchorCtr="0">
            <a:no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79" name="Google Shape;79;p9"/>
          <p:cNvSpPr txBox="1">
            <a:spLocks noGrp="1"/>
          </p:cNvSpPr>
          <p:nvPr>
            <p:ph type="body" idx="2"/>
          </p:nvPr>
        </p:nvSpPr>
        <p:spPr>
          <a:xfrm>
            <a:off x="677334" y="2777069"/>
            <a:ext cx="3854528" cy="2584449"/>
          </a:xfrm>
          <a:prstGeom prst="rect">
            <a:avLst/>
          </a:prstGeom>
          <a:noFill/>
          <a:ln>
            <a:noFill/>
          </a:ln>
        </p:spPr>
        <p:txBody>
          <a:bodyPr spcFirstLastPara="1" wrap="square" lIns="91425" tIns="45700" rIns="91425" bIns="45700" anchor="t" anchorCtr="0">
            <a:noAutofit/>
          </a:bodyPr>
          <a:lstStyle>
            <a:lvl1pPr marL="457200" lvl="0" indent="-228600" algn="l">
              <a:spcBef>
                <a:spcPts val="1000"/>
              </a:spcBef>
              <a:spcAft>
                <a:spcPts val="0"/>
              </a:spcAft>
              <a:buSzPts val="1120"/>
              <a:buNone/>
              <a:defRPr sz="1400"/>
            </a:lvl1pPr>
            <a:lvl2pPr marL="914400" lvl="1" indent="-228600" algn="l">
              <a:spcBef>
                <a:spcPts val="1000"/>
              </a:spcBef>
              <a:spcAft>
                <a:spcPts val="0"/>
              </a:spcAft>
              <a:buSzPts val="1120"/>
              <a:buNone/>
              <a:defRPr sz="1400"/>
            </a:lvl2pPr>
            <a:lvl3pPr marL="1371600" lvl="2" indent="-228600" algn="l">
              <a:spcBef>
                <a:spcPts val="1000"/>
              </a:spcBef>
              <a:spcAft>
                <a:spcPts val="0"/>
              </a:spcAft>
              <a:buSzPts val="960"/>
              <a:buNone/>
              <a:defRPr sz="1200"/>
            </a:lvl3pPr>
            <a:lvl4pPr marL="1828800" lvl="3" indent="-228600" algn="l">
              <a:spcBef>
                <a:spcPts val="1000"/>
              </a:spcBef>
              <a:spcAft>
                <a:spcPts val="0"/>
              </a:spcAft>
              <a:buSzPts val="800"/>
              <a:buNone/>
              <a:defRPr sz="1000"/>
            </a:lvl4pPr>
            <a:lvl5pPr marL="2286000" lvl="4" indent="-228600" algn="l">
              <a:spcBef>
                <a:spcPts val="1000"/>
              </a:spcBef>
              <a:spcAft>
                <a:spcPts val="0"/>
              </a:spcAft>
              <a:buSzPts val="800"/>
              <a:buNone/>
              <a:defRPr sz="1000"/>
            </a:lvl5pPr>
            <a:lvl6pPr marL="2743200" lvl="5" indent="-228600" algn="l">
              <a:spcBef>
                <a:spcPts val="1000"/>
              </a:spcBef>
              <a:spcAft>
                <a:spcPts val="0"/>
              </a:spcAft>
              <a:buSzPts val="800"/>
              <a:buNone/>
              <a:defRPr sz="1000"/>
            </a:lvl6pPr>
            <a:lvl7pPr marL="3200400" lvl="6" indent="-228600" algn="l">
              <a:spcBef>
                <a:spcPts val="1000"/>
              </a:spcBef>
              <a:spcAft>
                <a:spcPts val="0"/>
              </a:spcAft>
              <a:buSzPts val="800"/>
              <a:buNone/>
              <a:defRPr sz="1000"/>
            </a:lvl7pPr>
            <a:lvl8pPr marL="3657600" lvl="7" indent="-228600" algn="l">
              <a:spcBef>
                <a:spcPts val="1000"/>
              </a:spcBef>
              <a:spcAft>
                <a:spcPts val="0"/>
              </a:spcAft>
              <a:buSzPts val="800"/>
              <a:buNone/>
              <a:defRPr sz="1000"/>
            </a:lvl8pPr>
            <a:lvl9pPr marL="4114800" lvl="8" indent="-228600" algn="l">
              <a:spcBef>
                <a:spcPts val="1000"/>
              </a:spcBef>
              <a:spcAft>
                <a:spcPts val="0"/>
              </a:spcAft>
              <a:buSzPts val="800"/>
              <a:buNone/>
              <a:defRPr sz="1000"/>
            </a:lvl9pPr>
          </a:lstStyle>
          <a:p>
            <a:endParaRPr/>
          </a:p>
        </p:txBody>
      </p:sp>
      <p:sp>
        <p:nvSpPr>
          <p:cNvPr id="80" name="Google Shape;80;p9"/>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1" name="Google Shape;81;p9"/>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9"/>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83"/>
        <p:cNvGrpSpPr/>
        <p:nvPr/>
      </p:nvGrpSpPr>
      <p:grpSpPr>
        <a:xfrm>
          <a:off x="0" y="0"/>
          <a:ext cx="0" cy="0"/>
          <a:chOff x="0" y="0"/>
          <a:chExt cx="0" cy="0"/>
        </a:xfrm>
      </p:grpSpPr>
      <p:sp>
        <p:nvSpPr>
          <p:cNvPr id="84" name="Google Shape;84;p10"/>
          <p:cNvSpPr txBox="1">
            <a:spLocks noGrp="1"/>
          </p:cNvSpPr>
          <p:nvPr>
            <p:ph type="title"/>
          </p:nvPr>
        </p:nvSpPr>
        <p:spPr>
          <a:xfrm>
            <a:off x="677334" y="4800600"/>
            <a:ext cx="8596667" cy="566738"/>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accent1"/>
              </a:buClr>
              <a:buSzPts val="2400"/>
              <a:buFont typeface="Trebuchet MS"/>
              <a:buNone/>
              <a:defRPr sz="2400"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10"/>
          <p:cNvSpPr>
            <a:spLocks noGrp="1"/>
          </p:cNvSpPr>
          <p:nvPr>
            <p:ph type="pic" idx="2"/>
          </p:nvPr>
        </p:nvSpPr>
        <p:spPr>
          <a:xfrm>
            <a:off x="677334" y="609600"/>
            <a:ext cx="8596668" cy="3845718"/>
          </a:xfrm>
          <a:prstGeom prst="rect">
            <a:avLst/>
          </a:prstGeom>
          <a:noFill/>
          <a:ln>
            <a:noFill/>
          </a:ln>
        </p:spPr>
        <p:txBody>
          <a:bodyPr spcFirstLastPara="1" wrap="square" lIns="91425" tIns="45700" rIns="91425" bIns="45700" anchor="t" anchorCtr="0">
            <a:noAutofit/>
          </a:bodyPr>
          <a:lstStyle>
            <a:lvl1pPr marR="0" lvl="0" algn="ctr" rtl="0">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1pPr>
            <a:lvl2pPr marR="0" lvl="1" algn="l" rtl="0">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2pPr>
            <a:lvl3pPr marR="0" lvl="2" algn="l" rtl="0">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3pPr>
            <a:lvl4pPr marR="0" lvl="3" algn="l" rtl="0">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4pPr>
            <a:lvl5pPr marR="0" lvl="4" algn="l" rtl="0">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5pPr>
            <a:lvl6pPr marR="0" lvl="5" algn="l" rtl="0">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6pPr>
            <a:lvl7pPr marR="0" lvl="6" algn="l" rtl="0">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7pPr>
            <a:lvl8pPr marR="0" lvl="7" algn="l" rtl="0">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8pPr>
            <a:lvl9pPr marR="0" lvl="8" algn="l" rtl="0">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9pPr>
          </a:lstStyle>
          <a:p>
            <a:endParaRPr/>
          </a:p>
        </p:txBody>
      </p:sp>
      <p:sp>
        <p:nvSpPr>
          <p:cNvPr id="86" name="Google Shape;86;p10"/>
          <p:cNvSpPr txBox="1">
            <a:spLocks noGrp="1"/>
          </p:cNvSpPr>
          <p:nvPr>
            <p:ph type="body" idx="1"/>
          </p:nvPr>
        </p:nvSpPr>
        <p:spPr>
          <a:xfrm>
            <a:off x="677334" y="5367338"/>
            <a:ext cx="8596667" cy="674024"/>
          </a:xfrm>
          <a:prstGeom prst="rect">
            <a:avLst/>
          </a:prstGeom>
          <a:noFill/>
          <a:ln>
            <a:noFill/>
          </a:ln>
        </p:spPr>
        <p:txBody>
          <a:bodyPr spcFirstLastPara="1" wrap="square" lIns="91425" tIns="45700" rIns="91425" bIns="45700" anchor="t" anchorCtr="0">
            <a:noAutofit/>
          </a:bodyPr>
          <a:lstStyle>
            <a:lvl1pPr marL="457200" lvl="0" indent="-228600" algn="l">
              <a:spcBef>
                <a:spcPts val="1000"/>
              </a:spcBef>
              <a:spcAft>
                <a:spcPts val="0"/>
              </a:spcAft>
              <a:buSzPts val="960"/>
              <a:buNone/>
              <a:defRPr sz="1200"/>
            </a:lvl1pPr>
            <a:lvl2pPr marL="914400" lvl="1" indent="-228600" algn="l">
              <a:spcBef>
                <a:spcPts val="1000"/>
              </a:spcBef>
              <a:spcAft>
                <a:spcPts val="0"/>
              </a:spcAft>
              <a:buSzPts val="960"/>
              <a:buNone/>
              <a:defRPr sz="1200"/>
            </a:lvl2pPr>
            <a:lvl3pPr marL="1371600" lvl="2" indent="-228600" algn="l">
              <a:spcBef>
                <a:spcPts val="1000"/>
              </a:spcBef>
              <a:spcAft>
                <a:spcPts val="0"/>
              </a:spcAft>
              <a:buSzPts val="800"/>
              <a:buNone/>
              <a:defRPr sz="1000"/>
            </a:lvl3pPr>
            <a:lvl4pPr marL="1828800" lvl="3" indent="-228600" algn="l">
              <a:spcBef>
                <a:spcPts val="1000"/>
              </a:spcBef>
              <a:spcAft>
                <a:spcPts val="0"/>
              </a:spcAft>
              <a:buSzPts val="720"/>
              <a:buNone/>
              <a:defRPr sz="900"/>
            </a:lvl4pPr>
            <a:lvl5pPr marL="2286000" lvl="4" indent="-228600" algn="l">
              <a:spcBef>
                <a:spcPts val="1000"/>
              </a:spcBef>
              <a:spcAft>
                <a:spcPts val="0"/>
              </a:spcAft>
              <a:buSzPts val="720"/>
              <a:buNone/>
              <a:defRPr sz="900"/>
            </a:lvl5pPr>
            <a:lvl6pPr marL="2743200" lvl="5" indent="-228600" algn="l">
              <a:spcBef>
                <a:spcPts val="1000"/>
              </a:spcBef>
              <a:spcAft>
                <a:spcPts val="0"/>
              </a:spcAft>
              <a:buSzPts val="720"/>
              <a:buNone/>
              <a:defRPr sz="900"/>
            </a:lvl6pPr>
            <a:lvl7pPr marL="3200400" lvl="6" indent="-228600" algn="l">
              <a:spcBef>
                <a:spcPts val="1000"/>
              </a:spcBef>
              <a:spcAft>
                <a:spcPts val="0"/>
              </a:spcAft>
              <a:buSzPts val="720"/>
              <a:buNone/>
              <a:defRPr sz="900"/>
            </a:lvl7pPr>
            <a:lvl8pPr marL="3657600" lvl="7" indent="-228600" algn="l">
              <a:spcBef>
                <a:spcPts val="1000"/>
              </a:spcBef>
              <a:spcAft>
                <a:spcPts val="0"/>
              </a:spcAft>
              <a:buSzPts val="720"/>
              <a:buNone/>
              <a:defRPr sz="900"/>
            </a:lvl8pPr>
            <a:lvl9pPr marL="4114800" lvl="8" indent="-228600" algn="l">
              <a:spcBef>
                <a:spcPts val="1000"/>
              </a:spcBef>
              <a:spcAft>
                <a:spcPts val="0"/>
              </a:spcAft>
              <a:buSzPts val="720"/>
              <a:buNone/>
              <a:defRPr sz="900"/>
            </a:lvl9pPr>
          </a:lstStyle>
          <a:p>
            <a:endParaRPr/>
          </a:p>
        </p:txBody>
      </p:sp>
      <p:sp>
        <p:nvSpPr>
          <p:cNvPr id="87" name="Google Shape;87;p10"/>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8" name="Google Shape;88;p10"/>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9" name="Google Shape;89;p10"/>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grpSp>
        <p:nvGrpSpPr>
          <p:cNvPr id="6" name="Google Shape;6;p1"/>
          <p:cNvGrpSpPr/>
          <p:nvPr/>
        </p:nvGrpSpPr>
        <p:grpSpPr>
          <a:xfrm>
            <a:off x="0" y="-8467"/>
            <a:ext cx="12192000" cy="6866467"/>
            <a:chOff x="0" y="-8467"/>
            <a:chExt cx="12192000" cy="6866467"/>
          </a:xfrm>
        </p:grpSpPr>
        <p:cxnSp>
          <p:nvCxnSpPr>
            <p:cNvPr id="7" name="Google Shape;7;p1"/>
            <p:cNvCxnSpPr/>
            <p:nvPr/>
          </p:nvCxnSpPr>
          <p:spPr>
            <a:xfrm>
              <a:off x="9371012" y="0"/>
              <a:ext cx="1219200" cy="6858000"/>
            </a:xfrm>
            <a:prstGeom prst="straightConnector1">
              <a:avLst/>
            </a:prstGeom>
            <a:noFill/>
            <a:ln w="9525" cap="flat" cmpd="sng">
              <a:solidFill>
                <a:srgbClr val="BFBFBF"/>
              </a:solidFill>
              <a:prstDash val="solid"/>
              <a:round/>
              <a:headEnd type="none" w="sm" len="sm"/>
              <a:tailEnd type="none" w="sm" len="sm"/>
            </a:ln>
          </p:spPr>
        </p:cxnSp>
        <p:cxnSp>
          <p:nvCxnSpPr>
            <p:cNvPr id="8" name="Google Shape;8;p1"/>
            <p:cNvCxnSpPr/>
            <p:nvPr/>
          </p:nvCxnSpPr>
          <p:spPr>
            <a:xfrm flipH="1">
              <a:off x="7425267" y="3681413"/>
              <a:ext cx="4763558" cy="3176587"/>
            </a:xfrm>
            <a:prstGeom prst="straightConnector1">
              <a:avLst/>
            </a:prstGeom>
            <a:noFill/>
            <a:ln w="9525" cap="flat" cmpd="sng">
              <a:solidFill>
                <a:srgbClr val="D8D8D8"/>
              </a:solidFill>
              <a:prstDash val="solid"/>
              <a:round/>
              <a:headEnd type="none" w="sm" len="sm"/>
              <a:tailEnd type="none" w="sm" len="sm"/>
            </a:ln>
          </p:spPr>
        </p:cxnSp>
        <p:sp>
          <p:nvSpPr>
            <p:cNvPr id="9" name="Google Shape;9;p1"/>
            <p:cNvSpPr/>
            <p:nvPr/>
          </p:nvSpPr>
          <p:spPr>
            <a:xfrm>
              <a:off x="9181476" y="-8467"/>
              <a:ext cx="3007349" cy="6866467"/>
            </a:xfrm>
            <a:custGeom>
              <a:avLst/>
              <a:gdLst/>
              <a:ahLst/>
              <a:cxnLst/>
              <a:rect l="l" t="t" r="r" b="b"/>
              <a:pathLst>
                <a:path w="3007349" h="6866467" extrusionOk="0">
                  <a:moveTo>
                    <a:pt x="2045532" y="0"/>
                  </a:moveTo>
                  <a:lnTo>
                    <a:pt x="3007349" y="0"/>
                  </a:lnTo>
                  <a:lnTo>
                    <a:pt x="3007349" y="6866467"/>
                  </a:lnTo>
                  <a:lnTo>
                    <a:pt x="0" y="6866467"/>
                  </a:lnTo>
                  <a:lnTo>
                    <a:pt x="2045532" y="0"/>
                  </a:lnTo>
                  <a:close/>
                </a:path>
              </a:pathLst>
            </a:custGeom>
            <a:solidFill>
              <a:schemeClr val="accent1">
                <a:alpha val="29803"/>
              </a:schemeClr>
            </a:solidFill>
            <a:ln>
              <a:noFill/>
            </a:ln>
          </p:spPr>
        </p:sp>
        <p:sp>
          <p:nvSpPr>
            <p:cNvPr id="10" name="Google Shape;10;p1"/>
            <p:cNvSpPr/>
            <p:nvPr/>
          </p:nvSpPr>
          <p:spPr>
            <a:xfrm>
              <a:off x="9603442" y="-8467"/>
              <a:ext cx="2588558" cy="6866467"/>
            </a:xfrm>
            <a:custGeom>
              <a:avLst/>
              <a:gdLst/>
              <a:ahLst/>
              <a:cxnLst/>
              <a:rect l="l" t="t" r="r" b="b"/>
              <a:pathLst>
                <a:path w="2573311" h="6866467" extrusionOk="0">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11" name="Google Shape;11;p1"/>
            <p:cNvSpPr/>
            <p:nvPr/>
          </p:nvSpPr>
          <p:spPr>
            <a:xfrm>
              <a:off x="8932333" y="3048000"/>
              <a:ext cx="3259667" cy="3810000"/>
            </a:xfrm>
            <a:prstGeom prst="triangle">
              <a:avLst>
                <a:gd name="adj" fmla="val 100000"/>
              </a:avLst>
            </a:prstGeom>
            <a:solidFill>
              <a:schemeClr val="accent2">
                <a:alpha val="71764"/>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1"/>
            <p:cNvSpPr/>
            <p:nvPr/>
          </p:nvSpPr>
          <p:spPr>
            <a:xfrm>
              <a:off x="9334500" y="-8467"/>
              <a:ext cx="2854326" cy="6866467"/>
            </a:xfrm>
            <a:custGeom>
              <a:avLst/>
              <a:gdLst/>
              <a:ahLst/>
              <a:cxnLst/>
              <a:rect l="l" t="t" r="r" b="b"/>
              <a:pathLst>
                <a:path w="2858013" h="6866467" extrusionOk="0">
                  <a:moveTo>
                    <a:pt x="0" y="0"/>
                  </a:moveTo>
                  <a:lnTo>
                    <a:pt x="2858013" y="0"/>
                  </a:lnTo>
                  <a:lnTo>
                    <a:pt x="2858013" y="6866467"/>
                  </a:lnTo>
                  <a:lnTo>
                    <a:pt x="2473942" y="6866467"/>
                  </a:lnTo>
                  <a:lnTo>
                    <a:pt x="0" y="0"/>
                  </a:lnTo>
                  <a:close/>
                </a:path>
              </a:pathLst>
            </a:custGeom>
            <a:solidFill>
              <a:srgbClr val="3F7818">
                <a:alpha val="69803"/>
              </a:srgbClr>
            </a:solidFill>
            <a:ln>
              <a:noFill/>
            </a:ln>
          </p:spPr>
        </p:sp>
        <p:sp>
          <p:nvSpPr>
            <p:cNvPr id="13" name="Google Shape;13;p1"/>
            <p:cNvSpPr/>
            <p:nvPr/>
          </p:nvSpPr>
          <p:spPr>
            <a:xfrm>
              <a:off x="10898730" y="-8467"/>
              <a:ext cx="1290094" cy="6866467"/>
            </a:xfrm>
            <a:custGeom>
              <a:avLst/>
              <a:gdLst/>
              <a:ahLst/>
              <a:cxnLst/>
              <a:rect l="l" t="t" r="r" b="b"/>
              <a:pathLst>
                <a:path w="1290094" h="6858000" extrusionOk="0">
                  <a:moveTo>
                    <a:pt x="1019735" y="0"/>
                  </a:moveTo>
                  <a:lnTo>
                    <a:pt x="1290094" y="0"/>
                  </a:lnTo>
                  <a:lnTo>
                    <a:pt x="1290094" y="6858000"/>
                  </a:lnTo>
                  <a:lnTo>
                    <a:pt x="0" y="6858000"/>
                  </a:lnTo>
                  <a:lnTo>
                    <a:pt x="1019735" y="0"/>
                  </a:lnTo>
                  <a:close/>
                </a:path>
              </a:pathLst>
            </a:custGeom>
            <a:solidFill>
              <a:srgbClr val="BFE471">
                <a:alpha val="69803"/>
              </a:srgbClr>
            </a:solidFill>
            <a:ln>
              <a:noFill/>
            </a:ln>
          </p:spPr>
        </p:sp>
        <p:sp>
          <p:nvSpPr>
            <p:cNvPr id="14" name="Google Shape;14;p1"/>
            <p:cNvSpPr/>
            <p:nvPr/>
          </p:nvSpPr>
          <p:spPr>
            <a:xfrm>
              <a:off x="10938999" y="-8467"/>
              <a:ext cx="1249825" cy="6866467"/>
            </a:xfrm>
            <a:custGeom>
              <a:avLst/>
              <a:gdLst/>
              <a:ahLst/>
              <a:cxnLst/>
              <a:rect l="l" t="t" r="r" b="b"/>
              <a:pathLst>
                <a:path w="1249825" h="6858000" extrusionOk="0">
                  <a:moveTo>
                    <a:pt x="0" y="0"/>
                  </a:moveTo>
                  <a:lnTo>
                    <a:pt x="1249825" y="0"/>
                  </a:lnTo>
                  <a:lnTo>
                    <a:pt x="1249825" y="6858000"/>
                  </a:lnTo>
                  <a:lnTo>
                    <a:pt x="1109382" y="6858000"/>
                  </a:lnTo>
                  <a:lnTo>
                    <a:pt x="0" y="0"/>
                  </a:lnTo>
                  <a:close/>
                </a:path>
              </a:pathLst>
            </a:custGeom>
            <a:solidFill>
              <a:schemeClr val="accent1">
                <a:alpha val="64705"/>
              </a:schemeClr>
            </a:solidFill>
            <a:ln>
              <a:noFill/>
            </a:ln>
          </p:spPr>
        </p:sp>
        <p:sp>
          <p:nvSpPr>
            <p:cNvPr id="15" name="Google Shape;15;p1"/>
            <p:cNvSpPr/>
            <p:nvPr/>
          </p:nvSpPr>
          <p:spPr>
            <a:xfrm>
              <a:off x="10371666" y="3589867"/>
              <a:ext cx="1817159" cy="3268133"/>
            </a:xfrm>
            <a:prstGeom prst="triangle">
              <a:avLst>
                <a:gd name="adj" fmla="val 100000"/>
              </a:avLst>
            </a:prstGeom>
            <a:solidFill>
              <a:schemeClr val="accent1">
                <a:alpha val="8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1"/>
            <p:cNvSpPr/>
            <p:nvPr/>
          </p:nvSpPr>
          <p:spPr>
            <a:xfrm>
              <a:off x="0" y="4013200"/>
              <a:ext cx="448733" cy="2844800"/>
            </a:xfrm>
            <a:prstGeom prst="triangle">
              <a:avLst>
                <a:gd name="adj" fmla="val 0"/>
              </a:avLst>
            </a:prstGeom>
            <a:solidFill>
              <a:schemeClr val="accent1">
                <a:alpha val="84705"/>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 name="Google Shape;17;p1"/>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Clr>
                <a:schemeClr val="accent1"/>
              </a:buClr>
              <a:buSzPts val="3600"/>
              <a:buFont typeface="Trebuchet MS"/>
              <a:buNone/>
              <a:defRPr sz="36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18" name="Google Shape;18;p1"/>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Autofit/>
          </a:bodyPr>
          <a:lstStyle>
            <a:lvl1pPr marL="457200" marR="0" lvl="0" indent="-320040" algn="l" rtl="0">
              <a:spcBef>
                <a:spcPts val="1000"/>
              </a:spcBef>
              <a:spcAft>
                <a:spcPts val="0"/>
              </a:spcAft>
              <a:buClr>
                <a:schemeClr val="accent1"/>
              </a:buClr>
              <a:buSzPts val="1440"/>
              <a:buFont typeface="Noto Sans Symbols"/>
              <a:buChar char="►"/>
              <a:defRPr sz="1800" b="0" i="0" u="none" strike="noStrike" cap="none">
                <a:solidFill>
                  <a:srgbClr val="3F3F3F"/>
                </a:solidFill>
                <a:latin typeface="Trebuchet MS"/>
                <a:ea typeface="Trebuchet MS"/>
                <a:cs typeface="Trebuchet MS"/>
                <a:sym typeface="Trebuchet MS"/>
              </a:defRPr>
            </a:lvl1pPr>
            <a:lvl2pPr marL="914400" marR="0" lvl="1" indent="-309880" algn="l" rtl="0">
              <a:spcBef>
                <a:spcPts val="1000"/>
              </a:spcBef>
              <a:spcAft>
                <a:spcPts val="0"/>
              </a:spcAft>
              <a:buClr>
                <a:schemeClr val="accent1"/>
              </a:buClr>
              <a:buSzPts val="1280"/>
              <a:buFont typeface="Noto Sans Symbols"/>
              <a:buChar char="►"/>
              <a:defRPr sz="1600" b="0" i="0" u="none" strike="noStrike" cap="none">
                <a:solidFill>
                  <a:srgbClr val="3F3F3F"/>
                </a:solidFill>
                <a:latin typeface="Trebuchet MS"/>
                <a:ea typeface="Trebuchet MS"/>
                <a:cs typeface="Trebuchet MS"/>
                <a:sym typeface="Trebuchet MS"/>
              </a:defRPr>
            </a:lvl2pPr>
            <a:lvl3pPr marL="1371600" marR="0" lvl="2" indent="-299719" algn="l" rtl="0">
              <a:spcBef>
                <a:spcPts val="1000"/>
              </a:spcBef>
              <a:spcAft>
                <a:spcPts val="0"/>
              </a:spcAft>
              <a:buClr>
                <a:schemeClr val="accent1"/>
              </a:buClr>
              <a:buSzPts val="1120"/>
              <a:buFont typeface="Noto Sans Symbols"/>
              <a:buChar char="►"/>
              <a:defRPr sz="1400" b="0" i="0" u="none" strike="noStrike" cap="none">
                <a:solidFill>
                  <a:srgbClr val="3F3F3F"/>
                </a:solidFill>
                <a:latin typeface="Trebuchet MS"/>
                <a:ea typeface="Trebuchet MS"/>
                <a:cs typeface="Trebuchet MS"/>
                <a:sym typeface="Trebuchet MS"/>
              </a:defRPr>
            </a:lvl3pPr>
            <a:lvl4pPr marL="1828800" marR="0" lvl="3"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4pPr>
            <a:lvl5pPr marL="2286000" marR="0" lvl="4"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5pPr>
            <a:lvl6pPr marL="2743200" marR="0" lvl="5"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6pPr>
            <a:lvl7pPr marL="3200400" marR="0" lvl="6"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7pPr>
            <a:lvl8pPr marL="3657600" marR="0" lvl="7"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8pPr>
            <a:lvl9pPr marL="4114800" marR="0" lvl="8"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9pPr>
          </a:lstStyle>
          <a:p>
            <a:endParaRPr/>
          </a:p>
        </p:txBody>
      </p:sp>
      <p:sp>
        <p:nvSpPr>
          <p:cNvPr id="19" name="Google Shape;19;p1"/>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20" name="Google Shape;20;p1"/>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21" name="Google Shape;21;p1"/>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chemeClr val="accent1"/>
                </a:solidFill>
                <a:latin typeface="Trebuchet MS"/>
                <a:ea typeface="Trebuchet MS"/>
                <a:cs typeface="Trebuchet MS"/>
                <a:sym typeface="Trebuchet MS"/>
              </a:defRPr>
            </a:lvl1pPr>
            <a:lvl2pPr marL="0" marR="0" lvl="1" indent="0" algn="r" rtl="0">
              <a:spcBef>
                <a:spcPts val="0"/>
              </a:spcBef>
              <a:buNone/>
              <a:defRPr sz="900" b="0" i="0" u="none" strike="noStrike" cap="none">
                <a:solidFill>
                  <a:schemeClr val="accent1"/>
                </a:solidFill>
                <a:latin typeface="Trebuchet MS"/>
                <a:ea typeface="Trebuchet MS"/>
                <a:cs typeface="Trebuchet MS"/>
                <a:sym typeface="Trebuchet MS"/>
              </a:defRPr>
            </a:lvl2pPr>
            <a:lvl3pPr marL="0" marR="0" lvl="2" indent="0" algn="r" rtl="0">
              <a:spcBef>
                <a:spcPts val="0"/>
              </a:spcBef>
              <a:buNone/>
              <a:defRPr sz="900" b="0" i="0" u="none" strike="noStrike" cap="none">
                <a:solidFill>
                  <a:schemeClr val="accent1"/>
                </a:solidFill>
                <a:latin typeface="Trebuchet MS"/>
                <a:ea typeface="Trebuchet MS"/>
                <a:cs typeface="Trebuchet MS"/>
                <a:sym typeface="Trebuchet MS"/>
              </a:defRPr>
            </a:lvl3pPr>
            <a:lvl4pPr marL="0" marR="0" lvl="3" indent="0" algn="r" rtl="0">
              <a:spcBef>
                <a:spcPts val="0"/>
              </a:spcBef>
              <a:buNone/>
              <a:defRPr sz="900" b="0" i="0" u="none" strike="noStrike" cap="none">
                <a:solidFill>
                  <a:schemeClr val="accent1"/>
                </a:solidFill>
                <a:latin typeface="Trebuchet MS"/>
                <a:ea typeface="Trebuchet MS"/>
                <a:cs typeface="Trebuchet MS"/>
                <a:sym typeface="Trebuchet MS"/>
              </a:defRPr>
            </a:lvl4pPr>
            <a:lvl5pPr marL="0" marR="0" lvl="4" indent="0" algn="r" rtl="0">
              <a:spcBef>
                <a:spcPts val="0"/>
              </a:spcBef>
              <a:buNone/>
              <a:defRPr sz="900" b="0" i="0" u="none" strike="noStrike" cap="none">
                <a:solidFill>
                  <a:schemeClr val="accent1"/>
                </a:solidFill>
                <a:latin typeface="Trebuchet MS"/>
                <a:ea typeface="Trebuchet MS"/>
                <a:cs typeface="Trebuchet MS"/>
                <a:sym typeface="Trebuchet MS"/>
              </a:defRPr>
            </a:lvl5pPr>
            <a:lvl6pPr marL="0" marR="0" lvl="5" indent="0" algn="r" rtl="0">
              <a:spcBef>
                <a:spcPts val="0"/>
              </a:spcBef>
              <a:buNone/>
              <a:defRPr sz="900" b="0" i="0" u="none" strike="noStrike" cap="none">
                <a:solidFill>
                  <a:schemeClr val="accent1"/>
                </a:solidFill>
                <a:latin typeface="Trebuchet MS"/>
                <a:ea typeface="Trebuchet MS"/>
                <a:cs typeface="Trebuchet MS"/>
                <a:sym typeface="Trebuchet MS"/>
              </a:defRPr>
            </a:lvl6pPr>
            <a:lvl7pPr marL="0" marR="0" lvl="6" indent="0" algn="r" rtl="0">
              <a:spcBef>
                <a:spcPts val="0"/>
              </a:spcBef>
              <a:buNone/>
              <a:defRPr sz="900" b="0" i="0" u="none" strike="noStrike" cap="none">
                <a:solidFill>
                  <a:schemeClr val="accent1"/>
                </a:solidFill>
                <a:latin typeface="Trebuchet MS"/>
                <a:ea typeface="Trebuchet MS"/>
                <a:cs typeface="Trebuchet MS"/>
                <a:sym typeface="Trebuchet MS"/>
              </a:defRPr>
            </a:lvl7pPr>
            <a:lvl8pPr marL="0" marR="0" lvl="7" indent="0" algn="r" rtl="0">
              <a:spcBef>
                <a:spcPts val="0"/>
              </a:spcBef>
              <a:buNone/>
              <a:defRPr sz="900" b="0" i="0" u="none" strike="noStrike" cap="none">
                <a:solidFill>
                  <a:schemeClr val="accent1"/>
                </a:solidFill>
                <a:latin typeface="Trebuchet MS"/>
                <a:ea typeface="Trebuchet MS"/>
                <a:cs typeface="Trebuchet MS"/>
                <a:sym typeface="Trebuchet MS"/>
              </a:defRPr>
            </a:lvl8pPr>
            <a:lvl9pPr marL="0" marR="0" lvl="8" indent="0" algn="r" rtl="0">
              <a:spcBef>
                <a:spcPts val="0"/>
              </a:spcBef>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mailto:Helen.mcivor@norrisbank.stockport.sch.uk" TargetMode="External"/><Relationship Id="rId2" Type="http://schemas.openxmlformats.org/officeDocument/2006/relationships/hyperlink" Target="mailto:Jack.worth@norrisbank.stockport.sch.uk" TargetMode="External"/><Relationship Id="rId1" Type="http://schemas.openxmlformats.org/officeDocument/2006/relationships/slideLayout" Target="../slideLayouts/slideLayout3.xml"/><Relationship Id="rId4" Type="http://schemas.openxmlformats.org/officeDocument/2006/relationships/hyperlink" Target="mailto:Marcia.furmidge@norrisbank.stockport.sch.uk"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18"/>
          <p:cNvSpPr txBox="1">
            <a:spLocks noGrp="1"/>
          </p:cNvSpPr>
          <p:nvPr>
            <p:ph type="ctrTitle"/>
          </p:nvPr>
        </p:nvSpPr>
        <p:spPr>
          <a:xfrm>
            <a:off x="1342768" y="3501080"/>
            <a:ext cx="7931235" cy="549755"/>
          </a:xfrm>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Clr>
                <a:schemeClr val="accent1"/>
              </a:buClr>
              <a:buSzPts val="5400"/>
              <a:buFont typeface="Trebuchet MS"/>
              <a:buNone/>
            </a:pPr>
            <a:r>
              <a:rPr lang="en-GB"/>
              <a:t/>
            </a:r>
            <a:br>
              <a:rPr lang="en-GB"/>
            </a:br>
            <a:r>
              <a:rPr lang="en-GB"/>
              <a:t> </a:t>
            </a:r>
            <a:br>
              <a:rPr lang="en-GB"/>
            </a:br>
            <a:endParaRPr/>
          </a:p>
        </p:txBody>
      </p:sp>
      <p:sp>
        <p:nvSpPr>
          <p:cNvPr id="145" name="Google Shape;145;p18"/>
          <p:cNvSpPr/>
          <p:nvPr/>
        </p:nvSpPr>
        <p:spPr>
          <a:xfrm>
            <a:off x="979844" y="1542190"/>
            <a:ext cx="9383355" cy="2123658"/>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4400" b="0" i="0" u="none" strike="noStrike" cap="none">
                <a:solidFill>
                  <a:schemeClr val="dk1"/>
                </a:solidFill>
                <a:latin typeface="Trebuchet MS"/>
                <a:ea typeface="Trebuchet MS"/>
                <a:cs typeface="Trebuchet MS"/>
                <a:sym typeface="Trebuchet MS"/>
              </a:rPr>
              <a:t>Meet the Teacher Evening Year 6 </a:t>
            </a:r>
            <a:br>
              <a:rPr lang="en-GB" sz="4400" b="0" i="0" u="none" strike="noStrike" cap="none">
                <a:solidFill>
                  <a:schemeClr val="dk1"/>
                </a:solidFill>
                <a:latin typeface="Trebuchet MS"/>
                <a:ea typeface="Trebuchet MS"/>
                <a:cs typeface="Trebuchet MS"/>
                <a:sym typeface="Trebuchet MS"/>
              </a:rPr>
            </a:br>
            <a:r>
              <a:rPr lang="en-GB" sz="4400" b="0" i="0" u="none" strike="noStrike" cap="none">
                <a:solidFill>
                  <a:schemeClr val="dk1"/>
                </a:solidFill>
                <a:latin typeface="Trebuchet MS"/>
                <a:ea typeface="Trebuchet MS"/>
                <a:cs typeface="Trebuchet MS"/>
                <a:sym typeface="Trebuchet MS"/>
              </a:rPr>
              <a:t>Teachers:- Mrs McIvor, </a:t>
            </a:r>
            <a:r>
              <a:rPr lang="en-GB" sz="4400">
                <a:solidFill>
                  <a:schemeClr val="dk1"/>
                </a:solidFill>
                <a:latin typeface="Trebuchet MS"/>
                <a:ea typeface="Trebuchet MS"/>
                <a:cs typeface="Trebuchet MS"/>
                <a:sym typeface="Trebuchet MS"/>
              </a:rPr>
              <a:t>Mr Worth</a:t>
            </a:r>
            <a:r>
              <a:rPr lang="en-GB" sz="4400" b="0" i="0" u="none" strike="noStrike" cap="none">
                <a:solidFill>
                  <a:schemeClr val="dk1"/>
                </a:solidFill>
                <a:latin typeface="Trebuchet MS"/>
                <a:ea typeface="Trebuchet MS"/>
                <a:cs typeface="Trebuchet MS"/>
                <a:sym typeface="Trebuchet MS"/>
              </a:rPr>
              <a:t> and Mrs Furmidge.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26"/>
          <p:cNvSpPr/>
          <p:nvPr/>
        </p:nvSpPr>
        <p:spPr>
          <a:xfrm>
            <a:off x="584875" y="403649"/>
            <a:ext cx="8559000" cy="61077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2400" u="sng" dirty="0">
                <a:solidFill>
                  <a:srgbClr val="000000"/>
                </a:solidFill>
                <a:latin typeface="Calibri"/>
                <a:ea typeface="Calibri"/>
                <a:cs typeface="Calibri"/>
                <a:sym typeface="Calibri"/>
              </a:rPr>
              <a:t>SATS</a:t>
            </a:r>
            <a:r>
              <a:rPr lang="en-GB" sz="2400" u="sng" dirty="0">
                <a:latin typeface="Calibri"/>
                <a:ea typeface="Calibri"/>
                <a:cs typeface="Calibri"/>
                <a:sym typeface="Calibri"/>
              </a:rPr>
              <a:t>:- We will send more details about these later in the </a:t>
            </a:r>
            <a:r>
              <a:rPr lang="en-GB" sz="2400" u="sng" dirty="0" smtClean="0">
                <a:latin typeface="Calibri"/>
                <a:ea typeface="Calibri"/>
                <a:cs typeface="Calibri"/>
                <a:sym typeface="Calibri"/>
              </a:rPr>
              <a:t>term as currently we have received little guidance about this. </a:t>
            </a:r>
            <a:endParaRPr sz="1200" dirty="0"/>
          </a:p>
          <a:p>
            <a:pPr marL="285750" marR="0" lvl="0" indent="-285750" algn="l" rtl="0">
              <a:spcBef>
                <a:spcPts val="0"/>
              </a:spcBef>
              <a:spcAft>
                <a:spcPts val="0"/>
              </a:spcAft>
              <a:buClr>
                <a:srgbClr val="000000"/>
              </a:buClr>
              <a:buSzPts val="2800"/>
              <a:buFont typeface="Arial"/>
              <a:buChar char="•"/>
            </a:pPr>
            <a:r>
              <a:rPr lang="en-GB" sz="2400" dirty="0" smtClean="0">
                <a:latin typeface="Calibri"/>
                <a:ea typeface="Calibri"/>
                <a:cs typeface="Calibri"/>
                <a:sym typeface="Calibri"/>
              </a:rPr>
              <a:t>The most recent government advice has advised us that the SATS will be going ahead this year. </a:t>
            </a:r>
          </a:p>
          <a:p>
            <a:pPr marL="285750" marR="0" lvl="0" indent="-285750" algn="l" rtl="0">
              <a:spcBef>
                <a:spcPts val="0"/>
              </a:spcBef>
              <a:spcAft>
                <a:spcPts val="0"/>
              </a:spcAft>
              <a:buClr>
                <a:srgbClr val="000000"/>
              </a:buClr>
              <a:buSzPts val="2800"/>
              <a:buFont typeface="Arial"/>
              <a:buChar char="•"/>
            </a:pPr>
            <a:r>
              <a:rPr lang="en-GB" sz="2400" dirty="0" smtClean="0">
                <a:latin typeface="Calibri"/>
                <a:ea typeface="Calibri"/>
                <a:cs typeface="Calibri"/>
                <a:sym typeface="Calibri"/>
              </a:rPr>
              <a:t>While the focus initially will be on their wellbeing, the </a:t>
            </a:r>
            <a:r>
              <a:rPr lang="en-GB" sz="2400" dirty="0">
                <a:latin typeface="Calibri"/>
                <a:ea typeface="Calibri"/>
                <a:cs typeface="Calibri"/>
                <a:sym typeface="Calibri"/>
              </a:rPr>
              <a:t>children will be t</a:t>
            </a:r>
            <a:r>
              <a:rPr lang="en-GB" sz="2400" dirty="0">
                <a:solidFill>
                  <a:srgbClr val="000000"/>
                </a:solidFill>
                <a:latin typeface="Calibri"/>
                <a:ea typeface="Calibri"/>
                <a:cs typeface="Calibri"/>
                <a:sym typeface="Calibri"/>
              </a:rPr>
              <a:t>ested each half term </a:t>
            </a:r>
            <a:r>
              <a:rPr lang="en-GB" sz="2400" dirty="0">
                <a:latin typeface="Calibri"/>
                <a:ea typeface="Calibri"/>
                <a:cs typeface="Calibri"/>
                <a:sym typeface="Calibri"/>
              </a:rPr>
              <a:t>t</a:t>
            </a:r>
            <a:r>
              <a:rPr lang="en-GB" sz="2400" dirty="0">
                <a:solidFill>
                  <a:srgbClr val="000000"/>
                </a:solidFill>
                <a:latin typeface="Calibri"/>
                <a:ea typeface="Calibri"/>
                <a:cs typeface="Calibri"/>
                <a:sym typeface="Calibri"/>
              </a:rPr>
              <a:t>o increase the</a:t>
            </a:r>
            <a:r>
              <a:rPr lang="en-GB" sz="2400" dirty="0">
                <a:latin typeface="Calibri"/>
                <a:ea typeface="Calibri"/>
                <a:cs typeface="Calibri"/>
                <a:sym typeface="Calibri"/>
              </a:rPr>
              <a:t>ir confidence in sitting formal tests and to assess their progress.</a:t>
            </a:r>
            <a:endParaRPr sz="1200" dirty="0"/>
          </a:p>
          <a:p>
            <a:pPr marL="285750" marR="0" lvl="0" indent="-285750" algn="l" rtl="0">
              <a:spcBef>
                <a:spcPts val="0"/>
              </a:spcBef>
              <a:spcAft>
                <a:spcPts val="0"/>
              </a:spcAft>
              <a:buClr>
                <a:srgbClr val="000000"/>
              </a:buClr>
              <a:buSzPts val="2800"/>
              <a:buFont typeface="Arial"/>
              <a:buChar char="•"/>
            </a:pPr>
            <a:r>
              <a:rPr lang="en-GB" sz="2400" dirty="0">
                <a:solidFill>
                  <a:srgbClr val="000000"/>
                </a:solidFill>
                <a:latin typeface="Calibri"/>
                <a:ea typeface="Calibri"/>
                <a:cs typeface="Calibri"/>
                <a:sym typeface="Calibri"/>
              </a:rPr>
              <a:t> Children will sit - Reading test (1hr), grammar and spelling test (45mins) ,spelling test </a:t>
            </a:r>
            <a:r>
              <a:rPr lang="en-GB" sz="2400" dirty="0" smtClean="0">
                <a:solidFill>
                  <a:srgbClr val="000000"/>
                </a:solidFill>
                <a:latin typeface="Calibri"/>
                <a:ea typeface="Calibri"/>
                <a:cs typeface="Calibri"/>
                <a:sym typeface="Calibri"/>
              </a:rPr>
              <a:t>(20 </a:t>
            </a:r>
            <a:r>
              <a:rPr lang="en-GB" sz="2400" dirty="0">
                <a:solidFill>
                  <a:srgbClr val="000000"/>
                </a:solidFill>
                <a:latin typeface="Calibri"/>
                <a:ea typeface="Calibri"/>
                <a:cs typeface="Calibri"/>
                <a:sym typeface="Calibri"/>
              </a:rPr>
              <a:t>words) , arithmetic paper (30 mins) 2 maths reasoning papers </a:t>
            </a:r>
            <a:r>
              <a:rPr lang="en-GB" sz="2400" dirty="0" smtClean="0">
                <a:solidFill>
                  <a:srgbClr val="000000"/>
                </a:solidFill>
                <a:latin typeface="Calibri"/>
                <a:ea typeface="Calibri"/>
                <a:cs typeface="Calibri"/>
                <a:sym typeface="Calibri"/>
              </a:rPr>
              <a:t>(40 </a:t>
            </a:r>
            <a:r>
              <a:rPr lang="en-GB" sz="2400" dirty="0">
                <a:solidFill>
                  <a:srgbClr val="000000"/>
                </a:solidFill>
                <a:latin typeface="Calibri"/>
                <a:ea typeface="Calibri"/>
                <a:cs typeface="Calibri"/>
                <a:sym typeface="Calibri"/>
              </a:rPr>
              <a:t>mins each)</a:t>
            </a:r>
            <a:endParaRPr sz="1200" dirty="0"/>
          </a:p>
          <a:p>
            <a:pPr marL="0" marR="0" lvl="0" indent="0" algn="l" rtl="0">
              <a:spcBef>
                <a:spcPts val="0"/>
              </a:spcBef>
              <a:spcAft>
                <a:spcPts val="0"/>
              </a:spcAft>
              <a:buNone/>
            </a:pPr>
            <a:endParaRPr sz="2400" u="sng" dirty="0">
              <a:solidFill>
                <a:srgbClr val="000000"/>
              </a:solidFill>
              <a:latin typeface="Calibri"/>
              <a:ea typeface="Calibri"/>
              <a:cs typeface="Calibri"/>
              <a:sym typeface="Calibri"/>
            </a:endParaRPr>
          </a:p>
          <a:p>
            <a:pPr marL="0" marR="0" lvl="0" indent="0" algn="l" rtl="0">
              <a:spcBef>
                <a:spcPts val="0"/>
              </a:spcBef>
              <a:spcAft>
                <a:spcPts val="0"/>
              </a:spcAft>
              <a:buNone/>
            </a:pPr>
            <a:r>
              <a:rPr lang="en-GB" sz="2400" u="sng" dirty="0">
                <a:solidFill>
                  <a:srgbClr val="000000"/>
                </a:solidFill>
                <a:latin typeface="Calibri"/>
                <a:ea typeface="Calibri"/>
                <a:cs typeface="Calibri"/>
                <a:sym typeface="Calibri"/>
              </a:rPr>
              <a:t>How you can help</a:t>
            </a:r>
            <a:endParaRPr sz="2400" u="sng" dirty="0">
              <a:solidFill>
                <a:srgbClr val="000000"/>
              </a:solidFill>
              <a:latin typeface="Calibri"/>
              <a:ea typeface="Calibri"/>
              <a:cs typeface="Calibri"/>
              <a:sym typeface="Calibri"/>
            </a:endParaRPr>
          </a:p>
          <a:p>
            <a:pPr marL="285750" marR="0" lvl="0" indent="-285750" algn="l" rtl="0">
              <a:spcBef>
                <a:spcPts val="0"/>
              </a:spcBef>
              <a:spcAft>
                <a:spcPts val="0"/>
              </a:spcAft>
              <a:buClr>
                <a:srgbClr val="000000"/>
              </a:buClr>
              <a:buSzPts val="2800"/>
              <a:buFont typeface="Arial"/>
              <a:buChar char="•"/>
            </a:pPr>
            <a:r>
              <a:rPr lang="en-GB" sz="2400" dirty="0">
                <a:solidFill>
                  <a:srgbClr val="000000"/>
                </a:solidFill>
                <a:latin typeface="Calibri"/>
                <a:ea typeface="Calibri"/>
                <a:cs typeface="Calibri"/>
                <a:sym typeface="Calibri"/>
              </a:rPr>
              <a:t> Read with your child </a:t>
            </a:r>
            <a:endParaRPr sz="2400" dirty="0">
              <a:solidFill>
                <a:srgbClr val="000000"/>
              </a:solidFill>
              <a:latin typeface="Calibri"/>
              <a:ea typeface="Calibri"/>
              <a:cs typeface="Calibri"/>
              <a:sym typeface="Calibri"/>
            </a:endParaRPr>
          </a:p>
          <a:p>
            <a:pPr marL="285750" marR="0" lvl="0" indent="-285750" algn="l" rtl="0">
              <a:spcBef>
                <a:spcPts val="0"/>
              </a:spcBef>
              <a:spcAft>
                <a:spcPts val="0"/>
              </a:spcAft>
              <a:buSzPts val="2800"/>
              <a:buFont typeface="Calibri"/>
              <a:buChar char="•"/>
            </a:pPr>
            <a:r>
              <a:rPr lang="en-GB" sz="2400" dirty="0" smtClean="0">
                <a:latin typeface="Calibri"/>
                <a:ea typeface="Calibri"/>
                <a:cs typeface="Calibri"/>
                <a:sym typeface="Calibri"/>
              </a:rPr>
              <a:t>Work </a:t>
            </a:r>
            <a:r>
              <a:rPr lang="en-GB" sz="2400" dirty="0">
                <a:latin typeface="Calibri"/>
                <a:ea typeface="Calibri"/>
                <a:cs typeface="Calibri"/>
                <a:sym typeface="Calibri"/>
              </a:rPr>
              <a:t>through your child’s papers when they bring them home</a:t>
            </a:r>
            <a:r>
              <a:rPr lang="en-GB" sz="2400" dirty="0" smtClean="0">
                <a:latin typeface="Calibri"/>
                <a:ea typeface="Calibri"/>
                <a:cs typeface="Calibri"/>
                <a:sym typeface="Calibri"/>
              </a:rPr>
              <a:t>.</a:t>
            </a:r>
          </a:p>
          <a:p>
            <a:pPr marL="285750" marR="0" lvl="0" indent="-285750" algn="l" rtl="0">
              <a:spcBef>
                <a:spcPts val="0"/>
              </a:spcBef>
              <a:spcAft>
                <a:spcPts val="0"/>
              </a:spcAft>
              <a:buSzPts val="2800"/>
              <a:buFont typeface="Calibri"/>
              <a:buChar char="•"/>
            </a:pPr>
            <a:r>
              <a:rPr lang="en-GB" sz="2400" dirty="0" smtClean="0">
                <a:latin typeface="Calibri"/>
                <a:ea typeface="Calibri"/>
                <a:cs typeface="Calibri"/>
                <a:sym typeface="Calibri"/>
              </a:rPr>
              <a:t>Complete weekly homework and other tasks that are set. </a:t>
            </a:r>
          </a:p>
          <a:p>
            <a:pPr marL="285750" marR="0" lvl="0" indent="-285750" algn="l" rtl="0">
              <a:spcBef>
                <a:spcPts val="0"/>
              </a:spcBef>
              <a:spcAft>
                <a:spcPts val="0"/>
              </a:spcAft>
              <a:buSzPts val="2800"/>
              <a:buFont typeface="Calibri"/>
              <a:buChar char="•"/>
            </a:pPr>
            <a:r>
              <a:rPr lang="en-GB" sz="2400" dirty="0" smtClean="0">
                <a:latin typeface="Calibri"/>
                <a:ea typeface="Calibri"/>
                <a:cs typeface="Calibri"/>
                <a:sym typeface="Calibri"/>
              </a:rPr>
              <a:t>Look at the revision folder on the school’s website.  </a:t>
            </a:r>
            <a:endParaRPr sz="2800" dirty="0">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28"/>
          <p:cNvSpPr txBox="1"/>
          <p:nvPr/>
        </p:nvSpPr>
        <p:spPr>
          <a:xfrm>
            <a:off x="1106475" y="310119"/>
            <a:ext cx="7932900" cy="6134224"/>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Font typeface="Arial"/>
              <a:buNone/>
            </a:pPr>
            <a:r>
              <a:rPr lang="en-GB" sz="4000" u="sng" dirty="0">
                <a:solidFill>
                  <a:schemeClr val="dk1"/>
                </a:solidFill>
                <a:latin typeface="Trebuchet MS"/>
                <a:ea typeface="Trebuchet MS"/>
                <a:cs typeface="Trebuchet MS"/>
                <a:sym typeface="Trebuchet MS"/>
              </a:rPr>
              <a:t>Class Dojo</a:t>
            </a:r>
            <a:endParaRPr dirty="0">
              <a:solidFill>
                <a:schemeClr val="dk1"/>
              </a:solidFill>
            </a:endParaRPr>
          </a:p>
          <a:p>
            <a:pPr marL="457200" lvl="0" indent="-431800" algn="l" rtl="0">
              <a:spcBef>
                <a:spcPts val="0"/>
              </a:spcBef>
              <a:spcAft>
                <a:spcPts val="0"/>
              </a:spcAft>
              <a:buClr>
                <a:schemeClr val="dk1"/>
              </a:buClr>
              <a:buSzPts val="3200"/>
              <a:buFont typeface="Trebuchet MS"/>
              <a:buChar char="●"/>
            </a:pPr>
            <a:r>
              <a:rPr lang="en-GB" sz="2400" dirty="0" smtClean="0">
                <a:solidFill>
                  <a:schemeClr val="dk1"/>
                </a:solidFill>
                <a:latin typeface="Trebuchet MS"/>
                <a:ea typeface="Trebuchet MS"/>
                <a:cs typeface="Trebuchet MS"/>
                <a:sym typeface="Trebuchet MS"/>
              </a:rPr>
              <a:t>In order for the year 6 team to disseminate information to the whole cohort, we will have one class dojo for the whole year group. </a:t>
            </a:r>
          </a:p>
          <a:p>
            <a:pPr marL="457200" lvl="0" indent="-431800" algn="l" rtl="0">
              <a:spcBef>
                <a:spcPts val="0"/>
              </a:spcBef>
              <a:spcAft>
                <a:spcPts val="0"/>
              </a:spcAft>
              <a:buClr>
                <a:schemeClr val="dk1"/>
              </a:buClr>
              <a:buSzPts val="3200"/>
              <a:buFont typeface="Trebuchet MS"/>
              <a:buChar char="●"/>
            </a:pPr>
            <a:r>
              <a:rPr lang="en-GB" sz="2400" dirty="0" smtClean="0">
                <a:solidFill>
                  <a:schemeClr val="dk1"/>
                </a:solidFill>
                <a:latin typeface="Trebuchet MS"/>
                <a:ea typeface="Trebuchet MS"/>
                <a:cs typeface="Trebuchet MS"/>
                <a:sym typeface="Trebuchet MS"/>
              </a:rPr>
              <a:t>Codes </a:t>
            </a:r>
            <a:r>
              <a:rPr lang="en-GB" sz="2400" dirty="0">
                <a:solidFill>
                  <a:schemeClr val="dk1"/>
                </a:solidFill>
                <a:latin typeface="Trebuchet MS"/>
                <a:ea typeface="Trebuchet MS"/>
                <a:cs typeface="Trebuchet MS"/>
                <a:sym typeface="Trebuchet MS"/>
              </a:rPr>
              <a:t>will be sent </a:t>
            </a:r>
            <a:r>
              <a:rPr lang="en-GB" sz="2400" dirty="0" smtClean="0">
                <a:solidFill>
                  <a:schemeClr val="dk1"/>
                </a:solidFill>
                <a:latin typeface="Trebuchet MS"/>
                <a:ea typeface="Trebuchet MS"/>
                <a:cs typeface="Trebuchet MS"/>
                <a:sym typeface="Trebuchet MS"/>
              </a:rPr>
              <a:t>home so that you can access your child’s class achievements and share information about their time in the classroom.</a:t>
            </a:r>
          </a:p>
          <a:p>
            <a:pPr marL="457200" lvl="0" indent="-431800" algn="l" rtl="0">
              <a:spcBef>
                <a:spcPts val="0"/>
              </a:spcBef>
              <a:spcAft>
                <a:spcPts val="0"/>
              </a:spcAft>
              <a:buClr>
                <a:schemeClr val="dk1"/>
              </a:buClr>
              <a:buSzPts val="3200"/>
              <a:buFont typeface="Trebuchet MS"/>
              <a:buChar char="●"/>
            </a:pPr>
            <a:r>
              <a:rPr lang="en-GB" sz="2400" dirty="0" smtClean="0">
                <a:solidFill>
                  <a:schemeClr val="dk1"/>
                </a:solidFill>
                <a:latin typeface="Trebuchet MS"/>
                <a:sym typeface="Trebuchet MS"/>
              </a:rPr>
              <a:t>We will use the class story as a message board and for sharing important information. </a:t>
            </a:r>
          </a:p>
          <a:p>
            <a:pPr marL="457200" lvl="0" indent="-431800" algn="l" rtl="0">
              <a:spcBef>
                <a:spcPts val="0"/>
              </a:spcBef>
              <a:spcAft>
                <a:spcPts val="0"/>
              </a:spcAft>
              <a:buClr>
                <a:schemeClr val="dk1"/>
              </a:buClr>
              <a:buSzPts val="3200"/>
              <a:buFont typeface="Trebuchet MS"/>
              <a:buChar char="●"/>
            </a:pPr>
            <a:r>
              <a:rPr lang="en-GB" sz="2400" dirty="0" smtClean="0">
                <a:solidFill>
                  <a:schemeClr val="dk1"/>
                </a:solidFill>
                <a:latin typeface="Trebuchet MS"/>
                <a:ea typeface="Trebuchet MS"/>
                <a:cs typeface="Trebuchet MS"/>
                <a:sym typeface="Trebuchet MS"/>
              </a:rPr>
              <a:t>If </a:t>
            </a:r>
            <a:r>
              <a:rPr lang="en-GB" sz="2400" dirty="0">
                <a:solidFill>
                  <a:schemeClr val="dk1"/>
                </a:solidFill>
                <a:latin typeface="Trebuchet MS"/>
                <a:ea typeface="Trebuchet MS"/>
                <a:cs typeface="Trebuchet MS"/>
                <a:sym typeface="Trebuchet MS"/>
              </a:rPr>
              <a:t>you would not like your child’s photo on the class </a:t>
            </a:r>
            <a:r>
              <a:rPr lang="en-GB" sz="2400" dirty="0" smtClean="0">
                <a:solidFill>
                  <a:schemeClr val="dk1"/>
                </a:solidFill>
                <a:latin typeface="Trebuchet MS"/>
                <a:ea typeface="Trebuchet MS"/>
                <a:cs typeface="Trebuchet MS"/>
                <a:sym typeface="Trebuchet MS"/>
              </a:rPr>
              <a:t>story, </a:t>
            </a:r>
            <a:r>
              <a:rPr lang="en-GB" sz="2400" dirty="0">
                <a:solidFill>
                  <a:schemeClr val="dk1"/>
                </a:solidFill>
                <a:latin typeface="Trebuchet MS"/>
                <a:ea typeface="Trebuchet MS"/>
                <a:cs typeface="Trebuchet MS"/>
                <a:sym typeface="Trebuchet MS"/>
              </a:rPr>
              <a:t>please let us </a:t>
            </a:r>
            <a:r>
              <a:rPr lang="en-GB" sz="2400" dirty="0" smtClean="0">
                <a:solidFill>
                  <a:schemeClr val="dk1"/>
                </a:solidFill>
                <a:latin typeface="Trebuchet MS"/>
                <a:ea typeface="Trebuchet MS"/>
                <a:cs typeface="Trebuchet MS"/>
                <a:sym typeface="Trebuchet MS"/>
              </a:rPr>
              <a:t>know by Friday 11</a:t>
            </a:r>
            <a:r>
              <a:rPr lang="en-GB" sz="2400" baseline="30000" dirty="0" smtClean="0">
                <a:solidFill>
                  <a:schemeClr val="dk1"/>
                </a:solidFill>
                <a:latin typeface="Trebuchet MS"/>
                <a:ea typeface="Trebuchet MS"/>
                <a:cs typeface="Trebuchet MS"/>
                <a:sym typeface="Trebuchet MS"/>
              </a:rPr>
              <a:t>th</a:t>
            </a:r>
            <a:r>
              <a:rPr lang="en-GB" sz="2400" dirty="0" smtClean="0">
                <a:solidFill>
                  <a:schemeClr val="dk1"/>
                </a:solidFill>
                <a:latin typeface="Trebuchet MS"/>
                <a:ea typeface="Trebuchet MS"/>
                <a:cs typeface="Trebuchet MS"/>
                <a:sym typeface="Trebuchet MS"/>
              </a:rPr>
              <a:t> September. </a:t>
            </a:r>
          </a:p>
          <a:p>
            <a:pPr marL="457200" lvl="0" indent="-431800" algn="l" rtl="0">
              <a:spcBef>
                <a:spcPts val="0"/>
              </a:spcBef>
              <a:spcAft>
                <a:spcPts val="0"/>
              </a:spcAft>
              <a:buClr>
                <a:schemeClr val="dk1"/>
              </a:buClr>
              <a:buSzPts val="3200"/>
              <a:buFont typeface="Trebuchet MS"/>
              <a:buChar char="●"/>
            </a:pPr>
            <a:r>
              <a:rPr lang="en-GB" sz="2400" dirty="0" smtClean="0">
                <a:solidFill>
                  <a:schemeClr val="dk1"/>
                </a:solidFill>
                <a:latin typeface="Trebuchet MS"/>
                <a:ea typeface="Trebuchet MS"/>
                <a:cs typeface="Trebuchet MS"/>
                <a:sym typeface="Trebuchet MS"/>
              </a:rPr>
              <a:t>We will </a:t>
            </a:r>
            <a:r>
              <a:rPr lang="en-GB" sz="2400" b="1" dirty="0" smtClean="0">
                <a:solidFill>
                  <a:schemeClr val="dk1"/>
                </a:solidFill>
                <a:latin typeface="Trebuchet MS"/>
                <a:ea typeface="Trebuchet MS"/>
                <a:cs typeface="Trebuchet MS"/>
                <a:sym typeface="Trebuchet MS"/>
              </a:rPr>
              <a:t>NOT</a:t>
            </a:r>
            <a:r>
              <a:rPr lang="en-GB" sz="2400" dirty="0" smtClean="0">
                <a:solidFill>
                  <a:schemeClr val="dk1"/>
                </a:solidFill>
                <a:latin typeface="Trebuchet MS"/>
                <a:ea typeface="Trebuchet MS"/>
                <a:cs typeface="Trebuchet MS"/>
                <a:sym typeface="Trebuchet MS"/>
              </a:rPr>
              <a:t> be using dojo as a messaging system so we ask that any communication is by letter or email.  </a:t>
            </a:r>
            <a:endParaRPr sz="2400" dirty="0">
              <a:solidFill>
                <a:schemeClr val="dk1"/>
              </a:solidFill>
              <a:latin typeface="Trebuchet MS"/>
              <a:ea typeface="Trebuchet MS"/>
              <a:cs typeface="Trebuchet MS"/>
              <a:sym typeface="Trebuchet M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45623" y="905691"/>
            <a:ext cx="7924800" cy="4832092"/>
          </a:xfrm>
          <a:prstGeom prst="rect">
            <a:avLst/>
          </a:prstGeom>
          <a:noFill/>
        </p:spPr>
        <p:txBody>
          <a:bodyPr wrap="square" rtlCol="0">
            <a:spAutoFit/>
          </a:bodyPr>
          <a:lstStyle/>
          <a:p>
            <a:r>
              <a:rPr lang="en-GB" sz="2800" dirty="0" smtClean="0"/>
              <a:t>Contact Details: </a:t>
            </a:r>
          </a:p>
          <a:p>
            <a:endParaRPr lang="en-GB" sz="2800" dirty="0"/>
          </a:p>
          <a:p>
            <a:r>
              <a:rPr lang="en-GB" sz="2800" dirty="0" smtClean="0">
                <a:hlinkClick r:id="rId2"/>
              </a:rPr>
              <a:t>Jack.worth@norrisbank.stockport.sch.uk</a:t>
            </a:r>
            <a:r>
              <a:rPr lang="en-GB" sz="2800" dirty="0" smtClean="0"/>
              <a:t> </a:t>
            </a:r>
          </a:p>
          <a:p>
            <a:r>
              <a:rPr lang="en-GB" sz="2800" dirty="0" smtClean="0">
                <a:hlinkClick r:id="rId3"/>
              </a:rPr>
              <a:t>Helen.mcivor@norrisbank.stockport.sch.uk</a:t>
            </a:r>
            <a:endParaRPr lang="en-GB" sz="2800" dirty="0" smtClean="0"/>
          </a:p>
          <a:p>
            <a:r>
              <a:rPr lang="en-GB" sz="2800" dirty="0" smtClean="0">
                <a:hlinkClick r:id="rId4"/>
              </a:rPr>
              <a:t>Marcia.furmidge@norrisbank.stockport.sch.uk</a:t>
            </a:r>
            <a:r>
              <a:rPr lang="en-GB" sz="2800" dirty="0" smtClean="0"/>
              <a:t> </a:t>
            </a:r>
          </a:p>
          <a:p>
            <a:endParaRPr lang="en-GB" sz="2800" dirty="0"/>
          </a:p>
          <a:p>
            <a:r>
              <a:rPr lang="en-GB" sz="2800" dirty="0" smtClean="0"/>
              <a:t>Emails are fantastic for quick queries. If you wish to talk to us in detail then please email us to arrange a time that we can phone you, as due to </a:t>
            </a:r>
            <a:r>
              <a:rPr lang="en-GB" sz="2800" dirty="0" err="1"/>
              <a:t>C</a:t>
            </a:r>
            <a:r>
              <a:rPr lang="en-GB" sz="2800" dirty="0" err="1" smtClean="0"/>
              <a:t>ovid</a:t>
            </a:r>
            <a:r>
              <a:rPr lang="en-GB" sz="2800" dirty="0" smtClean="0"/>
              <a:t> we are unable to speak to you face to face. </a:t>
            </a:r>
          </a:p>
        </p:txBody>
      </p:sp>
    </p:spTree>
    <p:extLst>
      <p:ext uri="{BB962C8B-B14F-4D97-AF65-F5344CB8AC3E}">
        <p14:creationId xmlns:p14="http://schemas.microsoft.com/office/powerpoint/2010/main" val="3253085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19"/>
          <p:cNvSpPr txBox="1"/>
          <p:nvPr/>
        </p:nvSpPr>
        <p:spPr>
          <a:xfrm>
            <a:off x="1024925" y="663200"/>
            <a:ext cx="8094000" cy="5320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2200" u="sng" dirty="0">
                <a:latin typeface="Trebuchet MS"/>
                <a:ea typeface="Trebuchet MS"/>
                <a:cs typeface="Trebuchet MS"/>
                <a:sym typeface="Trebuchet MS"/>
              </a:rPr>
              <a:t>Staff Team in Year 6</a:t>
            </a:r>
            <a:endParaRPr sz="2200" u="sng" dirty="0">
              <a:latin typeface="Trebuchet MS"/>
              <a:ea typeface="Trebuchet MS"/>
              <a:cs typeface="Trebuchet MS"/>
              <a:sym typeface="Trebuchet MS"/>
            </a:endParaRPr>
          </a:p>
          <a:p>
            <a:pPr marL="0" lvl="0" indent="0" algn="l" rtl="0">
              <a:spcBef>
                <a:spcPts val="0"/>
              </a:spcBef>
              <a:spcAft>
                <a:spcPts val="0"/>
              </a:spcAft>
              <a:buNone/>
            </a:pPr>
            <a:r>
              <a:rPr lang="en-GB" sz="2200" dirty="0">
                <a:latin typeface="Trebuchet MS"/>
                <a:ea typeface="Trebuchet MS"/>
                <a:cs typeface="Trebuchet MS"/>
                <a:sym typeface="Trebuchet MS"/>
              </a:rPr>
              <a:t>We are very lucky this year to have three teachers in year 6. Mrs </a:t>
            </a:r>
            <a:r>
              <a:rPr lang="en-GB" sz="2200" dirty="0" err="1">
                <a:latin typeface="Trebuchet MS"/>
                <a:ea typeface="Trebuchet MS"/>
                <a:cs typeface="Trebuchet MS"/>
                <a:sym typeface="Trebuchet MS"/>
              </a:rPr>
              <a:t>Furmidge</a:t>
            </a:r>
            <a:r>
              <a:rPr lang="en-GB" sz="2200" dirty="0">
                <a:latin typeface="Trebuchet MS"/>
                <a:ea typeface="Trebuchet MS"/>
                <a:cs typeface="Trebuchet MS"/>
                <a:sym typeface="Trebuchet MS"/>
              </a:rPr>
              <a:t> will be working with the year 6 cohort Monday to Thursday all day.  The children will work with all three members of staff throughout the year and our aim is for them to achieve the best they can after a </a:t>
            </a:r>
            <a:r>
              <a:rPr lang="en-GB" sz="2200" dirty="0" smtClean="0">
                <a:latin typeface="Trebuchet MS"/>
                <a:ea typeface="Trebuchet MS"/>
                <a:cs typeface="Trebuchet MS"/>
                <a:sym typeface="Trebuchet MS"/>
              </a:rPr>
              <a:t>unprecedented year </a:t>
            </a:r>
            <a:r>
              <a:rPr lang="en-GB" sz="2200" dirty="0">
                <a:latin typeface="Trebuchet MS"/>
                <a:ea typeface="Trebuchet MS"/>
                <a:cs typeface="Trebuchet MS"/>
                <a:sym typeface="Trebuchet MS"/>
              </a:rPr>
              <a:t>last year. Your child will always know exactly who they will be working with at all times. </a:t>
            </a:r>
            <a:endParaRPr sz="2200" dirty="0">
              <a:latin typeface="Trebuchet MS"/>
              <a:ea typeface="Trebuchet MS"/>
              <a:cs typeface="Trebuchet MS"/>
              <a:sym typeface="Trebuchet MS"/>
            </a:endParaRPr>
          </a:p>
          <a:p>
            <a:pPr marL="0" lvl="0" indent="0" algn="l" rtl="0">
              <a:spcBef>
                <a:spcPts val="0"/>
              </a:spcBef>
              <a:spcAft>
                <a:spcPts val="0"/>
              </a:spcAft>
              <a:buNone/>
            </a:pPr>
            <a:endParaRPr sz="2200" dirty="0">
              <a:latin typeface="Trebuchet MS"/>
              <a:ea typeface="Trebuchet MS"/>
              <a:cs typeface="Trebuchet MS"/>
              <a:sym typeface="Trebuchet MS"/>
            </a:endParaRPr>
          </a:p>
          <a:p>
            <a:pPr marL="0" lvl="0" indent="0" algn="l" rtl="0">
              <a:spcBef>
                <a:spcPts val="0"/>
              </a:spcBef>
              <a:spcAft>
                <a:spcPts val="0"/>
              </a:spcAft>
              <a:buNone/>
            </a:pPr>
            <a:r>
              <a:rPr lang="en-GB" sz="2200" dirty="0">
                <a:latin typeface="Trebuchet MS"/>
                <a:ea typeface="Trebuchet MS"/>
                <a:cs typeface="Trebuchet MS"/>
                <a:sym typeface="Trebuchet MS"/>
              </a:rPr>
              <a:t>Swapping teachers and classrooms for both morning and afternoon sessions will also help your child’s transition to secondary school as they will practise swapping rooms and teacher in a familiar environment.  </a:t>
            </a:r>
            <a:r>
              <a:rPr lang="en-GB" sz="2200" dirty="0" smtClean="0">
                <a:latin typeface="Trebuchet MS"/>
                <a:ea typeface="Trebuchet MS"/>
                <a:cs typeface="Trebuchet MS"/>
                <a:sym typeface="Trebuchet MS"/>
              </a:rPr>
              <a:t>It also allows all children to work in smaller group sizes to maximise their learning potential. Our </a:t>
            </a:r>
            <a:r>
              <a:rPr lang="en-GB" sz="2200" dirty="0">
                <a:latin typeface="Trebuchet MS"/>
                <a:ea typeface="Trebuchet MS"/>
                <a:cs typeface="Trebuchet MS"/>
                <a:sym typeface="Trebuchet MS"/>
              </a:rPr>
              <a:t>homework system is also designed to help support the transition to secondary school and we have found both of these very successful in the past. </a:t>
            </a:r>
            <a:endParaRPr sz="2200" dirty="0">
              <a:latin typeface="Trebuchet MS"/>
              <a:ea typeface="Trebuchet MS"/>
              <a:cs typeface="Trebuchet MS"/>
              <a:sym typeface="Trebuchet M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Covid-19</a:t>
            </a:r>
            <a:endParaRPr lang="en-GB" dirty="0"/>
          </a:p>
        </p:txBody>
      </p:sp>
      <p:sp>
        <p:nvSpPr>
          <p:cNvPr id="3" name="Text Placeholder 2"/>
          <p:cNvSpPr>
            <a:spLocks noGrp="1"/>
          </p:cNvSpPr>
          <p:nvPr>
            <p:ph type="body" idx="1"/>
          </p:nvPr>
        </p:nvSpPr>
        <p:spPr/>
        <p:txBody>
          <a:bodyPr/>
          <a:lstStyle/>
          <a:p>
            <a:r>
              <a:rPr lang="en-GB" dirty="0" smtClean="0"/>
              <a:t>To keep all the children and staff safe, the year 6 cohort will be kept as a separate bubble from the rest of the school. They can mix between the classes and can work with any member of the school staff.</a:t>
            </a:r>
          </a:p>
          <a:p>
            <a:r>
              <a:rPr lang="en-GB" dirty="0" smtClean="0"/>
              <a:t>The children will wash their hands upon arrival, before and after break, lunch and before they go home. </a:t>
            </a:r>
          </a:p>
          <a:p>
            <a:r>
              <a:rPr lang="en-GB" dirty="0">
                <a:solidFill>
                  <a:schemeClr val="dk1"/>
                </a:solidFill>
              </a:rPr>
              <a:t>If you want to bring a small hand cream to school please label it clearly</a:t>
            </a:r>
            <a:r>
              <a:rPr lang="en-GB" dirty="0" smtClean="0">
                <a:solidFill>
                  <a:schemeClr val="dk1"/>
                </a:solidFill>
              </a:rPr>
              <a:t>.</a:t>
            </a:r>
          </a:p>
          <a:p>
            <a:r>
              <a:rPr lang="en-GB" dirty="0" smtClean="0">
                <a:solidFill>
                  <a:schemeClr val="dk1"/>
                </a:solidFill>
              </a:rPr>
              <a:t>As some of you will be aware, in year 6 children can start to walk home by themselves (with a completed permission slip). Due to the current collection procedures it may be easier for you to let them walk home by themselves or arrange to meet them just outside the back school entrance. </a:t>
            </a:r>
            <a:endParaRPr lang="en-GB" dirty="0">
              <a:solidFill>
                <a:schemeClr val="dk1"/>
              </a:solidFill>
            </a:endParaRPr>
          </a:p>
          <a:p>
            <a:endParaRPr lang="en-GB" dirty="0"/>
          </a:p>
        </p:txBody>
      </p:sp>
    </p:spTree>
    <p:extLst>
      <p:ext uri="{BB962C8B-B14F-4D97-AF65-F5344CB8AC3E}">
        <p14:creationId xmlns:p14="http://schemas.microsoft.com/office/powerpoint/2010/main" val="22551794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25"/>
          <p:cNvSpPr txBox="1"/>
          <p:nvPr/>
        </p:nvSpPr>
        <p:spPr>
          <a:xfrm>
            <a:off x="219598" y="189704"/>
            <a:ext cx="9687600" cy="6079800"/>
          </a:xfrm>
          <a:prstGeom prst="rect">
            <a:avLst/>
          </a:prstGeom>
          <a:noFill/>
          <a:ln>
            <a:noFill/>
          </a:ln>
        </p:spPr>
        <p:txBody>
          <a:bodyPr spcFirstLastPara="1" wrap="square" lIns="91425" tIns="45700" rIns="91425" bIns="45700" anchor="t" anchorCtr="0">
            <a:noAutofit/>
          </a:bodyPr>
          <a:lstStyle/>
          <a:p>
            <a:pPr marL="457200" marR="0" lvl="0" indent="0" algn="l" rtl="0">
              <a:spcBef>
                <a:spcPts val="0"/>
              </a:spcBef>
              <a:spcAft>
                <a:spcPts val="0"/>
              </a:spcAft>
              <a:buNone/>
            </a:pPr>
            <a:r>
              <a:rPr lang="en-GB" sz="2400" u="sng" dirty="0">
                <a:solidFill>
                  <a:schemeClr val="dk1"/>
                </a:solidFill>
                <a:latin typeface="Trebuchet MS"/>
                <a:ea typeface="Trebuchet MS"/>
                <a:cs typeface="Trebuchet MS"/>
                <a:sym typeface="Trebuchet MS"/>
              </a:rPr>
              <a:t>What can I Bring to School?</a:t>
            </a:r>
            <a:endParaRPr sz="2400" u="sng" dirty="0">
              <a:solidFill>
                <a:schemeClr val="dk1"/>
              </a:solidFill>
              <a:latin typeface="Trebuchet MS"/>
              <a:ea typeface="Trebuchet MS"/>
              <a:cs typeface="Trebuchet MS"/>
              <a:sym typeface="Trebuchet MS"/>
            </a:endParaRPr>
          </a:p>
          <a:p>
            <a:pPr marL="457200" marR="0" lvl="0" indent="0" algn="l" rtl="0">
              <a:spcBef>
                <a:spcPts val="0"/>
              </a:spcBef>
              <a:spcAft>
                <a:spcPts val="0"/>
              </a:spcAft>
              <a:buNone/>
            </a:pPr>
            <a:endParaRPr sz="2000" dirty="0">
              <a:solidFill>
                <a:schemeClr val="dk1"/>
              </a:solidFill>
              <a:latin typeface="Trebuchet MS"/>
              <a:ea typeface="Trebuchet MS"/>
              <a:cs typeface="Trebuchet MS"/>
              <a:sym typeface="Trebuchet MS"/>
            </a:endParaRPr>
          </a:p>
          <a:p>
            <a:pPr marL="457200" marR="0" lvl="0" indent="-381000" algn="l" rtl="0">
              <a:spcBef>
                <a:spcPts val="0"/>
              </a:spcBef>
              <a:spcAft>
                <a:spcPts val="0"/>
              </a:spcAft>
              <a:buClr>
                <a:schemeClr val="dk1"/>
              </a:buClr>
              <a:buSzPts val="2400"/>
              <a:buFont typeface="Trebuchet MS"/>
              <a:buChar char="●"/>
            </a:pPr>
            <a:r>
              <a:rPr lang="en-GB" sz="1800" dirty="0">
                <a:solidFill>
                  <a:schemeClr val="dk1"/>
                </a:solidFill>
                <a:latin typeface="Trebuchet MS"/>
                <a:ea typeface="Trebuchet MS"/>
                <a:cs typeface="Trebuchet MS"/>
                <a:sym typeface="Trebuchet MS"/>
              </a:rPr>
              <a:t>Your child </a:t>
            </a:r>
            <a:r>
              <a:rPr lang="en-GB" sz="1800" dirty="0" smtClean="0">
                <a:solidFill>
                  <a:schemeClr val="dk1"/>
                </a:solidFill>
                <a:latin typeface="Trebuchet MS"/>
                <a:ea typeface="Trebuchet MS"/>
                <a:cs typeface="Trebuchet MS"/>
                <a:sym typeface="Trebuchet MS"/>
              </a:rPr>
              <a:t>should </a:t>
            </a:r>
            <a:r>
              <a:rPr lang="en-GB" sz="1800" b="1" dirty="0" smtClean="0">
                <a:solidFill>
                  <a:schemeClr val="dk1"/>
                </a:solidFill>
                <a:latin typeface="Trebuchet MS"/>
                <a:ea typeface="Trebuchet MS"/>
                <a:cs typeface="Trebuchet MS"/>
                <a:sym typeface="Trebuchet MS"/>
              </a:rPr>
              <a:t>only</a:t>
            </a:r>
            <a:r>
              <a:rPr lang="en-GB" sz="1800" dirty="0" smtClean="0">
                <a:solidFill>
                  <a:schemeClr val="dk1"/>
                </a:solidFill>
                <a:latin typeface="Trebuchet MS"/>
                <a:ea typeface="Trebuchet MS"/>
                <a:cs typeface="Trebuchet MS"/>
                <a:sym typeface="Trebuchet MS"/>
              </a:rPr>
              <a:t> bring </a:t>
            </a:r>
            <a:r>
              <a:rPr lang="en-GB" sz="1800" dirty="0">
                <a:solidFill>
                  <a:schemeClr val="dk1"/>
                </a:solidFill>
                <a:latin typeface="Trebuchet MS"/>
                <a:ea typeface="Trebuchet MS"/>
                <a:cs typeface="Trebuchet MS"/>
                <a:sym typeface="Trebuchet MS"/>
              </a:rPr>
              <a:t>a </a:t>
            </a:r>
            <a:r>
              <a:rPr lang="en-GB" sz="1800" dirty="0" smtClean="0">
                <a:solidFill>
                  <a:schemeClr val="dk1"/>
                </a:solidFill>
                <a:latin typeface="Trebuchet MS"/>
                <a:ea typeface="Trebuchet MS"/>
                <a:cs typeface="Trebuchet MS"/>
                <a:sym typeface="Trebuchet MS"/>
              </a:rPr>
              <a:t>pencil </a:t>
            </a:r>
            <a:r>
              <a:rPr lang="en-GB" sz="1800" dirty="0">
                <a:solidFill>
                  <a:schemeClr val="dk1"/>
                </a:solidFill>
                <a:latin typeface="Trebuchet MS"/>
                <a:ea typeface="Trebuchet MS"/>
                <a:cs typeface="Trebuchet MS"/>
                <a:sym typeface="Trebuchet MS"/>
              </a:rPr>
              <a:t>case, </a:t>
            </a:r>
            <a:r>
              <a:rPr lang="en-GB" sz="1800" dirty="0" smtClean="0">
                <a:solidFill>
                  <a:schemeClr val="dk1"/>
                </a:solidFill>
                <a:latin typeface="Trebuchet MS"/>
                <a:ea typeface="Trebuchet MS"/>
                <a:cs typeface="Trebuchet MS"/>
                <a:sym typeface="Trebuchet MS"/>
              </a:rPr>
              <a:t>reading book, reading log, lunch </a:t>
            </a:r>
            <a:r>
              <a:rPr lang="en-GB" sz="1800" dirty="0">
                <a:solidFill>
                  <a:schemeClr val="dk1"/>
                </a:solidFill>
                <a:latin typeface="Trebuchet MS"/>
                <a:ea typeface="Trebuchet MS"/>
                <a:cs typeface="Trebuchet MS"/>
                <a:sym typeface="Trebuchet MS"/>
              </a:rPr>
              <a:t>and water bottle. </a:t>
            </a:r>
            <a:r>
              <a:rPr lang="en-GB" sz="1800" dirty="0" smtClean="0">
                <a:solidFill>
                  <a:schemeClr val="dk1"/>
                </a:solidFill>
                <a:latin typeface="Trebuchet MS"/>
                <a:ea typeface="Trebuchet MS"/>
                <a:cs typeface="Trebuchet MS"/>
                <a:sym typeface="Trebuchet MS"/>
              </a:rPr>
              <a:t>Due to the current situation, this will need to be stored in the classroom, on the back of their chair, so please make sure that the bag this is in is as small as possible. Due to the current situation, there is no capacity for us to store any equipment or resources that your child would need for after school activities e.g. tennis rackets, sleepover etc. </a:t>
            </a:r>
          </a:p>
          <a:p>
            <a:pPr marL="457200" marR="0" lvl="0" indent="-381000" algn="l" rtl="0">
              <a:spcBef>
                <a:spcPts val="0"/>
              </a:spcBef>
              <a:spcAft>
                <a:spcPts val="0"/>
              </a:spcAft>
              <a:buClr>
                <a:schemeClr val="dk1"/>
              </a:buClr>
              <a:buSzPts val="2400"/>
              <a:buFont typeface="Trebuchet MS"/>
              <a:buChar char="●"/>
            </a:pPr>
            <a:r>
              <a:rPr lang="en-GB" sz="1800" dirty="0" smtClean="0">
                <a:solidFill>
                  <a:schemeClr val="dk1"/>
                </a:solidFill>
                <a:latin typeface="Trebuchet MS"/>
                <a:ea typeface="Trebuchet MS"/>
                <a:cs typeface="Trebuchet MS"/>
                <a:sym typeface="Trebuchet MS"/>
              </a:rPr>
              <a:t>School will provide your child with everything that they could possibly need.  </a:t>
            </a:r>
          </a:p>
          <a:p>
            <a:pPr marL="457200" marR="0" lvl="0" indent="-381000" algn="l" rtl="0">
              <a:spcBef>
                <a:spcPts val="0"/>
              </a:spcBef>
              <a:spcAft>
                <a:spcPts val="0"/>
              </a:spcAft>
              <a:buClr>
                <a:schemeClr val="dk1"/>
              </a:buClr>
              <a:buSzPts val="2400"/>
              <a:buFont typeface="Trebuchet MS"/>
              <a:buChar char="●"/>
            </a:pPr>
            <a:r>
              <a:rPr lang="en-GB" sz="1800" dirty="0" smtClean="0">
                <a:solidFill>
                  <a:schemeClr val="dk1"/>
                </a:solidFill>
                <a:latin typeface="Trebuchet MS"/>
                <a:ea typeface="Trebuchet MS"/>
                <a:cs typeface="Trebuchet MS"/>
                <a:sym typeface="Trebuchet MS"/>
              </a:rPr>
              <a:t>A pair of trainers will need to be kept in school at all times to be used for forest school time, smile for a mile and playtime while on the field. Please provide a plastic bag for your child to store their trainers in. </a:t>
            </a:r>
            <a:endParaRPr sz="1800" dirty="0">
              <a:solidFill>
                <a:schemeClr val="dk1"/>
              </a:solidFill>
              <a:latin typeface="Trebuchet MS"/>
              <a:ea typeface="Trebuchet MS"/>
              <a:cs typeface="Trebuchet MS"/>
              <a:sym typeface="Trebuchet MS"/>
            </a:endParaRPr>
          </a:p>
          <a:p>
            <a:pPr marL="457200" lvl="0" indent="-381000">
              <a:buClr>
                <a:schemeClr val="dk1"/>
              </a:buClr>
              <a:buSzPts val="2400"/>
              <a:buFont typeface="Trebuchet MS"/>
              <a:buChar char="●"/>
            </a:pPr>
            <a:r>
              <a:rPr lang="en-GB" sz="1800" dirty="0" smtClean="0">
                <a:solidFill>
                  <a:schemeClr val="dk1"/>
                </a:solidFill>
                <a:latin typeface="Trebuchet MS"/>
                <a:ea typeface="Trebuchet MS"/>
                <a:cs typeface="Trebuchet MS"/>
                <a:sym typeface="Trebuchet MS"/>
              </a:rPr>
              <a:t>An </a:t>
            </a:r>
            <a:r>
              <a:rPr lang="en-GB" sz="1800" dirty="0">
                <a:solidFill>
                  <a:schemeClr val="dk1"/>
                </a:solidFill>
                <a:latin typeface="Trebuchet MS"/>
                <a:ea typeface="Trebuchet MS"/>
                <a:cs typeface="Trebuchet MS"/>
                <a:sym typeface="Trebuchet MS"/>
              </a:rPr>
              <a:t>Indoor </a:t>
            </a:r>
            <a:r>
              <a:rPr lang="en-GB" sz="1800" dirty="0" smtClean="0">
                <a:solidFill>
                  <a:schemeClr val="dk1"/>
                </a:solidFill>
                <a:latin typeface="Trebuchet MS"/>
                <a:ea typeface="Trebuchet MS"/>
                <a:cs typeface="Trebuchet MS"/>
                <a:sym typeface="Trebuchet MS"/>
              </a:rPr>
              <a:t>and outdoor </a:t>
            </a:r>
            <a:r>
              <a:rPr lang="en-GB" sz="1800" dirty="0">
                <a:solidFill>
                  <a:schemeClr val="dk1"/>
                </a:solidFill>
                <a:latin typeface="Trebuchet MS"/>
                <a:ea typeface="Trebuchet MS"/>
                <a:cs typeface="Trebuchet MS"/>
                <a:sym typeface="Trebuchet MS"/>
              </a:rPr>
              <a:t>PE kit will need to be kept in school in a locker for the duration of the term</a:t>
            </a:r>
            <a:r>
              <a:rPr lang="en-GB" sz="1800" dirty="0" smtClean="0">
                <a:solidFill>
                  <a:schemeClr val="dk1"/>
                </a:solidFill>
                <a:latin typeface="Trebuchet MS"/>
                <a:ea typeface="Trebuchet MS"/>
                <a:cs typeface="Trebuchet MS"/>
                <a:sym typeface="Trebuchet MS"/>
              </a:rPr>
              <a:t>.</a:t>
            </a:r>
          </a:p>
          <a:p>
            <a:pPr marL="457200" lvl="0" indent="-381000">
              <a:buClr>
                <a:schemeClr val="dk1"/>
              </a:buClr>
              <a:buSzPts val="2400"/>
              <a:buFont typeface="Trebuchet MS"/>
              <a:buChar char="●"/>
            </a:pPr>
            <a:r>
              <a:rPr lang="en-GB" sz="1800" dirty="0" smtClean="0">
                <a:solidFill>
                  <a:schemeClr val="dk1"/>
                </a:solidFill>
                <a:latin typeface="Trebuchet MS"/>
                <a:ea typeface="Trebuchet MS"/>
                <a:cs typeface="Trebuchet MS"/>
                <a:sym typeface="Trebuchet MS"/>
              </a:rPr>
              <a:t>Any letters or slips for school need to be given to the class teacher by the child, or be put into the tray as they come through the school gates.</a:t>
            </a:r>
          </a:p>
          <a:p>
            <a:pPr marL="457200" lvl="0" indent="-381000">
              <a:buClr>
                <a:schemeClr val="dk1"/>
              </a:buClr>
              <a:buSzPts val="2400"/>
              <a:buFont typeface="Trebuchet MS"/>
              <a:buChar char="●"/>
            </a:pPr>
            <a:r>
              <a:rPr lang="en-GB" sz="1800" dirty="0" smtClean="0">
                <a:solidFill>
                  <a:schemeClr val="dk1"/>
                </a:solidFill>
                <a:latin typeface="Trebuchet MS"/>
                <a:ea typeface="Trebuchet MS"/>
                <a:cs typeface="Trebuchet MS"/>
                <a:sym typeface="Trebuchet MS"/>
              </a:rPr>
              <a:t>If your child is walking independently to school, we understand that they may need to bring a phone to school. They must ensure that it is switched off before entering the school gates, for safeguarding reasons. Phones will be collected from the children in the morning, stored in the classroom and given back at the end of the day. Personal phones brought into school by pupils are not school’s responsibility.   </a:t>
            </a:r>
            <a:endParaRPr sz="1800" dirty="0">
              <a:solidFill>
                <a:schemeClr val="dk1"/>
              </a:solidFill>
              <a:latin typeface="Trebuchet MS"/>
              <a:ea typeface="Trebuchet MS"/>
              <a:cs typeface="Trebuchet MS"/>
              <a:sym typeface="Trebuchet MS"/>
            </a:endParaRPr>
          </a:p>
          <a:p>
            <a:pPr marL="0" marR="0" lvl="0" indent="0" algn="l" rtl="0">
              <a:spcBef>
                <a:spcPts val="0"/>
              </a:spcBef>
              <a:spcAft>
                <a:spcPts val="0"/>
              </a:spcAft>
              <a:buNone/>
            </a:pPr>
            <a:endParaRPr sz="900" dirty="0">
              <a:solidFill>
                <a:schemeClr val="dk1"/>
              </a:solidFill>
              <a:latin typeface="Trebuchet MS"/>
              <a:ea typeface="Trebuchet MS"/>
              <a:cs typeface="Trebuchet MS"/>
              <a:sym typeface="Trebuchet MS"/>
            </a:endParaRPr>
          </a:p>
          <a:p>
            <a:pPr marL="0" marR="0" lvl="0" indent="0" algn="l" rtl="0">
              <a:spcBef>
                <a:spcPts val="0"/>
              </a:spcBef>
              <a:spcAft>
                <a:spcPts val="0"/>
              </a:spcAft>
              <a:buNone/>
            </a:pPr>
            <a:endParaRPr sz="900" dirty="0">
              <a:solidFill>
                <a:schemeClr val="dk1"/>
              </a:solidFill>
              <a:latin typeface="Trebuchet MS"/>
              <a:ea typeface="Trebuchet MS"/>
              <a:cs typeface="Trebuchet MS"/>
              <a:sym typeface="Trebuchet M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20"/>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7200"/>
              <a:buFont typeface="Trebuchet MS"/>
              <a:buNone/>
            </a:pPr>
            <a:r>
              <a:rPr lang="en-GB" sz="7200" u="sng">
                <a:solidFill>
                  <a:schemeClr val="dk1"/>
                </a:solidFill>
              </a:rPr>
              <a:t>GROW/RA</a:t>
            </a:r>
            <a:endParaRPr sz="7200" u="sng">
              <a:solidFill>
                <a:schemeClr val="dk1"/>
              </a:solidFill>
            </a:endParaRPr>
          </a:p>
        </p:txBody>
      </p:sp>
      <p:sp>
        <p:nvSpPr>
          <p:cNvPr id="156" name="Google Shape;156;p20"/>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SzPts val="1440"/>
              <a:buChar char="►"/>
            </a:pPr>
            <a:r>
              <a:rPr lang="en-GB" dirty="0" smtClean="0"/>
              <a:t>In year 6, we will continue to explore, celebrate and develop our school’s grow values: Goals, Respect, Ownership and Working Together </a:t>
            </a:r>
          </a:p>
          <a:p>
            <a:pPr marL="342900" lvl="0" indent="-342900" algn="l" rtl="0">
              <a:spcBef>
                <a:spcPts val="0"/>
              </a:spcBef>
              <a:spcAft>
                <a:spcPts val="0"/>
              </a:spcAft>
              <a:buSzPts val="1440"/>
              <a:buChar char="►"/>
            </a:pPr>
            <a:r>
              <a:rPr lang="en-GB" dirty="0" smtClean="0"/>
              <a:t>We </a:t>
            </a:r>
            <a:r>
              <a:rPr lang="en-GB" dirty="0"/>
              <a:t>have a GROW day each </a:t>
            </a:r>
            <a:r>
              <a:rPr lang="en-GB" dirty="0" smtClean="0"/>
              <a:t>term and at the moment this is pencilled in for Thursday 1</a:t>
            </a:r>
            <a:r>
              <a:rPr lang="en-GB" baseline="30000" dirty="0" smtClean="0"/>
              <a:t>st</a:t>
            </a:r>
            <a:r>
              <a:rPr lang="en-GB" dirty="0" smtClean="0"/>
              <a:t> October. </a:t>
            </a:r>
            <a:endParaRPr dirty="0"/>
          </a:p>
          <a:p>
            <a:pPr marL="342900" lvl="0" indent="-342900" algn="l" rtl="0">
              <a:spcBef>
                <a:spcPts val="1000"/>
              </a:spcBef>
              <a:spcAft>
                <a:spcPts val="0"/>
              </a:spcAft>
              <a:buSzPts val="1440"/>
              <a:buChar char="►"/>
            </a:pPr>
            <a:r>
              <a:rPr lang="en-GB" dirty="0" smtClean="0"/>
              <a:t>RA </a:t>
            </a:r>
            <a:r>
              <a:rPr lang="en-GB" dirty="0"/>
              <a:t>:- We </a:t>
            </a:r>
            <a:r>
              <a:rPr lang="en-GB" dirty="0" smtClean="0"/>
              <a:t>continue to follow </a:t>
            </a:r>
            <a:r>
              <a:rPr lang="en-GB" dirty="0"/>
              <a:t>a restorative approach in school.</a:t>
            </a:r>
            <a:endParaRPr dirty="0"/>
          </a:p>
          <a:p>
            <a:pPr marL="342900" lvl="0" indent="-251459" algn="l" rtl="0">
              <a:spcBef>
                <a:spcPts val="1000"/>
              </a:spcBef>
              <a:spcAft>
                <a:spcPts val="0"/>
              </a:spcAft>
              <a:buSzPts val="1440"/>
              <a:buNone/>
            </a:pP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21"/>
          <p:cNvSpPr/>
          <p:nvPr/>
        </p:nvSpPr>
        <p:spPr>
          <a:xfrm>
            <a:off x="539650" y="354775"/>
            <a:ext cx="9438300" cy="61416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3600" u="sng" dirty="0">
                <a:solidFill>
                  <a:srgbClr val="000000"/>
                </a:solidFill>
                <a:latin typeface="Calibri"/>
                <a:ea typeface="Calibri"/>
                <a:cs typeface="Calibri"/>
                <a:sym typeface="Calibri"/>
              </a:rPr>
              <a:t>Routines </a:t>
            </a:r>
            <a:endParaRPr dirty="0"/>
          </a:p>
          <a:p>
            <a:pPr marL="571500" marR="0" lvl="0" indent="-527050" algn="l" rtl="0">
              <a:spcBef>
                <a:spcPts val="0"/>
              </a:spcBef>
              <a:spcAft>
                <a:spcPts val="0"/>
              </a:spcAft>
              <a:buClr>
                <a:srgbClr val="000000"/>
              </a:buClr>
              <a:buSzPts val="2900"/>
              <a:buFont typeface="Arial"/>
              <a:buChar char="•"/>
            </a:pPr>
            <a:r>
              <a:rPr lang="en-GB" sz="2900" dirty="0">
                <a:solidFill>
                  <a:srgbClr val="000000"/>
                </a:solidFill>
                <a:latin typeface="Calibri"/>
                <a:ea typeface="Calibri"/>
                <a:cs typeface="Calibri"/>
                <a:sym typeface="Calibri"/>
              </a:rPr>
              <a:t>English and Maths are always completed in the mornings. </a:t>
            </a:r>
            <a:endParaRPr lang="en-GB" sz="2900" dirty="0" smtClean="0">
              <a:solidFill>
                <a:srgbClr val="000000"/>
              </a:solidFill>
              <a:latin typeface="Calibri"/>
              <a:ea typeface="Calibri"/>
              <a:cs typeface="Calibri"/>
              <a:sym typeface="Calibri"/>
            </a:endParaRPr>
          </a:p>
          <a:p>
            <a:pPr marL="571500" marR="0" lvl="0" indent="-527050" algn="l" rtl="0">
              <a:spcBef>
                <a:spcPts val="0"/>
              </a:spcBef>
              <a:spcAft>
                <a:spcPts val="0"/>
              </a:spcAft>
              <a:buClr>
                <a:srgbClr val="000000"/>
              </a:buClr>
              <a:buSzPts val="2900"/>
              <a:buFont typeface="Arial"/>
              <a:buChar char="•"/>
            </a:pPr>
            <a:r>
              <a:rPr lang="en-GB" sz="2900" dirty="0" smtClean="0">
                <a:latin typeface="Calibri"/>
                <a:ea typeface="Calibri"/>
                <a:cs typeface="Calibri"/>
                <a:sym typeface="Calibri"/>
              </a:rPr>
              <a:t>As </a:t>
            </a:r>
            <a:r>
              <a:rPr lang="en-GB" sz="2900" dirty="0">
                <a:latin typeface="Calibri"/>
                <a:ea typeface="Calibri"/>
                <a:cs typeface="Calibri"/>
                <a:sym typeface="Calibri"/>
              </a:rPr>
              <a:t>we have 3 teachers, we will have groups of 20 </a:t>
            </a:r>
            <a:r>
              <a:rPr lang="en-GB" sz="2900" dirty="0" smtClean="0">
                <a:latin typeface="Calibri"/>
                <a:ea typeface="Calibri"/>
                <a:cs typeface="Calibri"/>
                <a:sym typeface="Calibri"/>
              </a:rPr>
              <a:t>mixed ability children </a:t>
            </a:r>
            <a:r>
              <a:rPr lang="en-GB" sz="2900" dirty="0">
                <a:latin typeface="Calibri"/>
                <a:ea typeface="Calibri"/>
                <a:cs typeface="Calibri"/>
                <a:sym typeface="Calibri"/>
              </a:rPr>
              <a:t>for English on Mondays - Thursdays  then the children will move back to class sets on Fridays.</a:t>
            </a:r>
            <a:endParaRPr sz="700" dirty="0"/>
          </a:p>
          <a:p>
            <a:pPr marL="571500" marR="0" lvl="0" indent="-527050" algn="l" rtl="0">
              <a:spcBef>
                <a:spcPts val="0"/>
              </a:spcBef>
              <a:spcAft>
                <a:spcPts val="0"/>
              </a:spcAft>
              <a:buClr>
                <a:srgbClr val="000000"/>
              </a:buClr>
              <a:buSzPts val="2900"/>
              <a:buFont typeface="Arial"/>
              <a:buChar char="•"/>
            </a:pPr>
            <a:r>
              <a:rPr lang="en-GB" sz="2900" dirty="0">
                <a:latin typeface="Calibri"/>
                <a:ea typeface="Calibri"/>
                <a:cs typeface="Calibri"/>
                <a:sym typeface="Calibri"/>
              </a:rPr>
              <a:t>The children will be ability </a:t>
            </a:r>
            <a:r>
              <a:rPr lang="en-GB" sz="2900" dirty="0">
                <a:solidFill>
                  <a:srgbClr val="000000"/>
                </a:solidFill>
                <a:latin typeface="Calibri"/>
                <a:ea typeface="Calibri"/>
                <a:cs typeface="Calibri"/>
                <a:sym typeface="Calibri"/>
              </a:rPr>
              <a:t>Set for Maths - Children may move sets throughout the year. </a:t>
            </a:r>
            <a:endParaRPr sz="700" dirty="0"/>
          </a:p>
          <a:p>
            <a:pPr marL="571500" marR="0" lvl="0" indent="-527050" algn="l" rtl="0">
              <a:spcBef>
                <a:spcPts val="0"/>
              </a:spcBef>
              <a:spcAft>
                <a:spcPts val="0"/>
              </a:spcAft>
              <a:buClr>
                <a:srgbClr val="000000"/>
              </a:buClr>
              <a:buSzPts val="2900"/>
              <a:buFont typeface="Arial"/>
              <a:buChar char="•"/>
            </a:pPr>
            <a:r>
              <a:rPr lang="en-GB" sz="2900" dirty="0">
                <a:solidFill>
                  <a:srgbClr val="000000"/>
                </a:solidFill>
                <a:latin typeface="Calibri"/>
                <a:ea typeface="Calibri"/>
                <a:cs typeface="Calibri"/>
                <a:sym typeface="Calibri"/>
              </a:rPr>
              <a:t>PE:- </a:t>
            </a:r>
            <a:r>
              <a:rPr lang="en-GB" sz="2900" dirty="0" smtClean="0">
                <a:solidFill>
                  <a:srgbClr val="000000"/>
                </a:solidFill>
                <a:latin typeface="Calibri"/>
                <a:ea typeface="Calibri"/>
                <a:cs typeface="Calibri"/>
                <a:sym typeface="Calibri"/>
              </a:rPr>
              <a:t>Tuesday and Thursday. </a:t>
            </a:r>
            <a:r>
              <a:rPr lang="en-GB" sz="2900" dirty="0" smtClean="0">
                <a:latin typeface="Calibri"/>
                <a:ea typeface="Calibri"/>
                <a:cs typeface="Calibri"/>
                <a:sym typeface="Calibri"/>
              </a:rPr>
              <a:t>Please </a:t>
            </a:r>
            <a:r>
              <a:rPr lang="en-GB" sz="2900" dirty="0">
                <a:latin typeface="Calibri"/>
                <a:ea typeface="Calibri"/>
                <a:cs typeface="Calibri"/>
                <a:sym typeface="Calibri"/>
              </a:rPr>
              <a:t>ensure your child has suitable kit to be outside in any weather. </a:t>
            </a:r>
            <a:endParaRPr sz="2900" dirty="0">
              <a:latin typeface="Calibri"/>
              <a:ea typeface="Calibri"/>
              <a:cs typeface="Calibri"/>
              <a:sym typeface="Calibri"/>
            </a:endParaRPr>
          </a:p>
          <a:p>
            <a:pPr marL="571500" marR="0" lvl="0" indent="-527050" algn="l" rtl="0">
              <a:spcBef>
                <a:spcPts val="0"/>
              </a:spcBef>
              <a:spcAft>
                <a:spcPts val="0"/>
              </a:spcAft>
              <a:buSzPts val="2900"/>
              <a:buFont typeface="Calibri"/>
              <a:buChar char="•"/>
            </a:pPr>
            <a:r>
              <a:rPr lang="en-GB" sz="2900" dirty="0">
                <a:latin typeface="Calibri"/>
                <a:ea typeface="Calibri"/>
                <a:cs typeface="Calibri"/>
                <a:sym typeface="Calibri"/>
              </a:rPr>
              <a:t>Forest </a:t>
            </a:r>
            <a:r>
              <a:rPr lang="en-GB" sz="2900" dirty="0" smtClean="0">
                <a:latin typeface="Calibri"/>
                <a:ea typeface="Calibri"/>
                <a:cs typeface="Calibri"/>
                <a:sym typeface="Calibri"/>
              </a:rPr>
              <a:t>School will happen on Fridays. </a:t>
            </a:r>
            <a:endParaRPr sz="2900" dirty="0">
              <a:latin typeface="Calibri"/>
              <a:ea typeface="Calibri"/>
              <a:cs typeface="Calibri"/>
              <a:sym typeface="Calibri"/>
            </a:endParaRPr>
          </a:p>
          <a:p>
            <a:pPr marL="571500" marR="0" lvl="0" indent="-527050" algn="l" rtl="0">
              <a:spcBef>
                <a:spcPts val="0"/>
              </a:spcBef>
              <a:spcAft>
                <a:spcPts val="0"/>
              </a:spcAft>
              <a:buSzPts val="2900"/>
              <a:buFont typeface="Calibri"/>
              <a:buChar char="•"/>
            </a:pPr>
            <a:r>
              <a:rPr lang="en-GB" sz="2900" dirty="0" smtClean="0">
                <a:latin typeface="Calibri"/>
                <a:ea typeface="Calibri"/>
                <a:cs typeface="Calibri"/>
                <a:sym typeface="Calibri"/>
              </a:rPr>
              <a:t>Smile For A Mile:- </a:t>
            </a:r>
            <a:r>
              <a:rPr lang="en-GB" sz="2900" dirty="0">
                <a:latin typeface="Calibri"/>
                <a:ea typeface="Calibri"/>
                <a:cs typeface="Calibri"/>
                <a:sym typeface="Calibri"/>
              </a:rPr>
              <a:t>The children will take part in a weekly </a:t>
            </a:r>
            <a:r>
              <a:rPr lang="en-GB" sz="2900" dirty="0" smtClean="0">
                <a:latin typeface="Calibri"/>
                <a:ea typeface="Calibri"/>
                <a:cs typeface="Calibri"/>
                <a:sym typeface="Calibri"/>
              </a:rPr>
              <a:t>run every Monday. </a:t>
            </a:r>
            <a:endParaRPr sz="3600" dirty="0">
              <a:solidFill>
                <a:srgbClr val="000000"/>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22"/>
          <p:cNvSpPr/>
          <p:nvPr/>
        </p:nvSpPr>
        <p:spPr>
          <a:xfrm>
            <a:off x="724925" y="659025"/>
            <a:ext cx="9086400" cy="58524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4000" u="sng" dirty="0">
                <a:solidFill>
                  <a:srgbClr val="000000"/>
                </a:solidFill>
                <a:latin typeface="Calibri"/>
                <a:ea typeface="Calibri"/>
                <a:cs typeface="Calibri"/>
                <a:sym typeface="Calibri"/>
              </a:rPr>
              <a:t>Creative Curriculum and Science Coverage</a:t>
            </a:r>
            <a:endParaRPr dirty="0"/>
          </a:p>
          <a:p>
            <a:pPr marL="0" marR="0" lvl="0" indent="0" algn="ctr" rtl="0">
              <a:spcBef>
                <a:spcPts val="0"/>
              </a:spcBef>
              <a:spcAft>
                <a:spcPts val="0"/>
              </a:spcAft>
              <a:buNone/>
            </a:pPr>
            <a:r>
              <a:rPr lang="en-GB" sz="3500" dirty="0">
                <a:latin typeface="Calibri"/>
                <a:ea typeface="Calibri"/>
                <a:cs typeface="Calibri"/>
                <a:sym typeface="Calibri"/>
              </a:rPr>
              <a:t>Here are the Creative Curriculum and Science topics we will cover.</a:t>
            </a:r>
            <a:endParaRPr sz="3500" dirty="0">
              <a:solidFill>
                <a:srgbClr val="000000"/>
              </a:solidFill>
              <a:latin typeface="Calibri"/>
              <a:ea typeface="Calibri"/>
              <a:cs typeface="Calibri"/>
              <a:sym typeface="Calibri"/>
            </a:endParaRPr>
          </a:p>
          <a:p>
            <a:pPr marL="0" marR="0" lvl="0" indent="0" algn="l" rtl="0">
              <a:spcBef>
                <a:spcPts val="0"/>
              </a:spcBef>
              <a:spcAft>
                <a:spcPts val="0"/>
              </a:spcAft>
              <a:buNone/>
            </a:pPr>
            <a:r>
              <a:rPr lang="en-GB" sz="3200" dirty="0">
                <a:solidFill>
                  <a:srgbClr val="000000"/>
                </a:solidFill>
                <a:latin typeface="Calibri"/>
                <a:ea typeface="Calibri"/>
                <a:cs typeface="Calibri"/>
                <a:sym typeface="Calibri"/>
              </a:rPr>
              <a:t>Autumn 1:- Portal to the Past and  The Human Body. </a:t>
            </a:r>
            <a:endParaRPr dirty="0"/>
          </a:p>
          <a:p>
            <a:pPr marL="0" marR="0" lvl="0" indent="0" algn="l" rtl="0">
              <a:spcBef>
                <a:spcPts val="0"/>
              </a:spcBef>
              <a:spcAft>
                <a:spcPts val="0"/>
              </a:spcAft>
              <a:buNone/>
            </a:pPr>
            <a:r>
              <a:rPr lang="en-GB" sz="3200" dirty="0">
                <a:solidFill>
                  <a:srgbClr val="000000"/>
                </a:solidFill>
                <a:latin typeface="Calibri"/>
                <a:ea typeface="Calibri"/>
                <a:cs typeface="Calibri"/>
                <a:sym typeface="Calibri"/>
              </a:rPr>
              <a:t>Autumn 2:- Light Camera Action wh</a:t>
            </a:r>
            <a:r>
              <a:rPr lang="en-GB" sz="3200" dirty="0">
                <a:latin typeface="Calibri"/>
                <a:ea typeface="Calibri"/>
                <a:cs typeface="Calibri"/>
                <a:sym typeface="Calibri"/>
              </a:rPr>
              <a:t>ich includes Light and electricity science units</a:t>
            </a:r>
            <a:endParaRPr sz="3200" dirty="0">
              <a:solidFill>
                <a:srgbClr val="000000"/>
              </a:solidFill>
              <a:latin typeface="Calibri"/>
              <a:ea typeface="Calibri"/>
              <a:cs typeface="Calibri"/>
              <a:sym typeface="Calibri"/>
            </a:endParaRPr>
          </a:p>
          <a:p>
            <a:pPr marL="0" marR="0" lvl="0" indent="0" algn="l" rtl="0">
              <a:spcBef>
                <a:spcPts val="0"/>
              </a:spcBef>
              <a:spcAft>
                <a:spcPts val="0"/>
              </a:spcAft>
              <a:buNone/>
            </a:pPr>
            <a:r>
              <a:rPr lang="en-GB" sz="3200" dirty="0">
                <a:solidFill>
                  <a:srgbClr val="000000"/>
                </a:solidFill>
                <a:latin typeface="Calibri"/>
                <a:ea typeface="Calibri"/>
                <a:cs typeface="Calibri"/>
                <a:sym typeface="Calibri"/>
              </a:rPr>
              <a:t>Spring 1:- Big Arts </a:t>
            </a:r>
            <a:r>
              <a:rPr lang="en-GB" sz="3200" dirty="0" smtClean="0">
                <a:solidFill>
                  <a:srgbClr val="000000"/>
                </a:solidFill>
                <a:latin typeface="Calibri"/>
                <a:ea typeface="Calibri"/>
                <a:cs typeface="Calibri"/>
                <a:sym typeface="Calibri"/>
              </a:rPr>
              <a:t>Exhibition </a:t>
            </a:r>
            <a:endParaRPr sz="3200" dirty="0">
              <a:solidFill>
                <a:srgbClr val="000000"/>
              </a:solidFill>
              <a:latin typeface="Calibri"/>
              <a:ea typeface="Calibri"/>
              <a:cs typeface="Calibri"/>
              <a:sym typeface="Calibri"/>
            </a:endParaRPr>
          </a:p>
          <a:p>
            <a:pPr marL="0" marR="0" lvl="0" indent="0" algn="l" rtl="0">
              <a:spcBef>
                <a:spcPts val="0"/>
              </a:spcBef>
              <a:spcAft>
                <a:spcPts val="0"/>
              </a:spcAft>
              <a:buNone/>
            </a:pPr>
            <a:r>
              <a:rPr lang="en-GB" sz="3200" dirty="0">
                <a:solidFill>
                  <a:srgbClr val="000000"/>
                </a:solidFill>
                <a:latin typeface="Calibri"/>
                <a:ea typeface="Calibri"/>
                <a:cs typeface="Calibri"/>
                <a:sym typeface="Calibri"/>
              </a:rPr>
              <a:t>Spring 2:-Across the Pond  and  Evolution and Adaption .</a:t>
            </a:r>
            <a:endParaRPr sz="3200" dirty="0">
              <a:solidFill>
                <a:srgbClr val="000000"/>
              </a:solidFill>
              <a:latin typeface="Calibri"/>
              <a:ea typeface="Calibri"/>
              <a:cs typeface="Calibri"/>
              <a:sym typeface="Calibri"/>
            </a:endParaRPr>
          </a:p>
          <a:p>
            <a:pPr marL="0" marR="0" lvl="0" indent="0" algn="l" rtl="0">
              <a:spcBef>
                <a:spcPts val="0"/>
              </a:spcBef>
              <a:spcAft>
                <a:spcPts val="0"/>
              </a:spcAft>
              <a:buNone/>
            </a:pPr>
            <a:r>
              <a:rPr lang="en-GB" sz="3200" dirty="0">
                <a:solidFill>
                  <a:srgbClr val="000000"/>
                </a:solidFill>
                <a:latin typeface="Calibri"/>
                <a:ea typeface="Calibri"/>
                <a:cs typeface="Calibri"/>
                <a:sym typeface="Calibri"/>
              </a:rPr>
              <a:t>Summer 1:- Your Area. You Decide and</a:t>
            </a:r>
            <a:r>
              <a:rPr lang="en-GB" sz="3200" dirty="0">
                <a:latin typeface="Calibri"/>
                <a:ea typeface="Calibri"/>
                <a:cs typeface="Calibri"/>
                <a:sym typeface="Calibri"/>
              </a:rPr>
              <a:t> Living things</a:t>
            </a:r>
            <a:endParaRPr dirty="0"/>
          </a:p>
          <a:p>
            <a:pPr marL="0" marR="0" lvl="0" indent="0" algn="l" rtl="0">
              <a:spcBef>
                <a:spcPts val="0"/>
              </a:spcBef>
              <a:spcAft>
                <a:spcPts val="0"/>
              </a:spcAft>
              <a:buNone/>
            </a:pPr>
            <a:r>
              <a:rPr lang="en-GB" sz="3200" dirty="0">
                <a:solidFill>
                  <a:srgbClr val="000000"/>
                </a:solidFill>
                <a:latin typeface="Calibri"/>
                <a:ea typeface="Calibri"/>
                <a:cs typeface="Calibri"/>
                <a:sym typeface="Calibri"/>
              </a:rPr>
              <a:t>Summer 2:- What a Performance and Living Things .</a:t>
            </a:r>
            <a:endParaRPr sz="3200" dirty="0">
              <a:solidFill>
                <a:schemeClr val="dk1"/>
              </a:solidFill>
              <a:latin typeface="Trebuchet MS"/>
              <a:ea typeface="Trebuchet MS"/>
              <a:cs typeface="Trebuchet MS"/>
              <a:sym typeface="Trebuchet M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23"/>
          <p:cNvSpPr txBox="1"/>
          <p:nvPr/>
        </p:nvSpPr>
        <p:spPr>
          <a:xfrm>
            <a:off x="648125" y="527550"/>
            <a:ext cx="8335200" cy="5124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2200" u="sng" dirty="0">
                <a:latin typeface="Trebuchet MS"/>
                <a:ea typeface="Trebuchet MS"/>
                <a:cs typeface="Trebuchet MS"/>
                <a:sym typeface="Trebuchet MS"/>
              </a:rPr>
              <a:t>Circle Time</a:t>
            </a:r>
            <a:endParaRPr sz="2200" u="sng" dirty="0">
              <a:latin typeface="Trebuchet MS"/>
              <a:ea typeface="Trebuchet MS"/>
              <a:cs typeface="Trebuchet MS"/>
              <a:sym typeface="Trebuchet MS"/>
            </a:endParaRPr>
          </a:p>
          <a:p>
            <a:pPr marL="0" lvl="0" indent="0" algn="l" rtl="0">
              <a:spcBef>
                <a:spcPts val="0"/>
              </a:spcBef>
              <a:spcAft>
                <a:spcPts val="0"/>
              </a:spcAft>
              <a:buNone/>
            </a:pPr>
            <a:r>
              <a:rPr lang="en-GB" sz="2200" dirty="0">
                <a:latin typeface="Trebuchet MS"/>
                <a:ea typeface="Trebuchet MS"/>
                <a:cs typeface="Trebuchet MS"/>
                <a:sym typeface="Trebuchet MS"/>
              </a:rPr>
              <a:t>Throughout the year the children will cover many sensitive topics through our Circle Time Activities. Please look carefully at the termly overview to see which areas we are covering that half term and let us know if you have any concerns about these as soon as possible. </a:t>
            </a:r>
            <a:endParaRPr sz="2200" dirty="0">
              <a:latin typeface="Trebuchet MS"/>
              <a:ea typeface="Trebuchet MS"/>
              <a:cs typeface="Trebuchet MS"/>
              <a:sym typeface="Trebuchet MS"/>
            </a:endParaRPr>
          </a:p>
          <a:p>
            <a:pPr marL="0" lvl="0" indent="0" algn="l" rtl="0">
              <a:spcBef>
                <a:spcPts val="0"/>
              </a:spcBef>
              <a:spcAft>
                <a:spcPts val="0"/>
              </a:spcAft>
              <a:buNone/>
            </a:pPr>
            <a:endParaRPr sz="2200" dirty="0">
              <a:latin typeface="Trebuchet MS"/>
              <a:ea typeface="Trebuchet MS"/>
              <a:cs typeface="Trebuchet MS"/>
              <a:sym typeface="Trebuchet MS"/>
            </a:endParaRPr>
          </a:p>
          <a:p>
            <a:pPr marL="0" lvl="0" indent="0" algn="l" rtl="0">
              <a:spcBef>
                <a:spcPts val="0"/>
              </a:spcBef>
              <a:spcAft>
                <a:spcPts val="0"/>
              </a:spcAft>
              <a:buNone/>
            </a:pPr>
            <a:r>
              <a:rPr lang="en-GB" sz="2200" u="sng" dirty="0">
                <a:latin typeface="Trebuchet MS"/>
                <a:ea typeface="Trebuchet MS"/>
                <a:cs typeface="Trebuchet MS"/>
                <a:sym typeface="Trebuchet MS"/>
              </a:rPr>
              <a:t>RE</a:t>
            </a:r>
            <a:endParaRPr sz="2200" u="sng" dirty="0">
              <a:latin typeface="Trebuchet MS"/>
              <a:ea typeface="Trebuchet MS"/>
              <a:cs typeface="Trebuchet MS"/>
              <a:sym typeface="Trebuchet MS"/>
            </a:endParaRPr>
          </a:p>
          <a:p>
            <a:pPr marL="0" lvl="0" indent="0" algn="l" rtl="0">
              <a:spcBef>
                <a:spcPts val="0"/>
              </a:spcBef>
              <a:spcAft>
                <a:spcPts val="0"/>
              </a:spcAft>
              <a:buNone/>
            </a:pPr>
            <a:r>
              <a:rPr lang="en-GB" sz="2200" dirty="0">
                <a:latin typeface="Trebuchet MS"/>
                <a:ea typeface="Trebuchet MS"/>
                <a:cs typeface="Trebuchet MS"/>
                <a:sym typeface="Trebuchet MS"/>
              </a:rPr>
              <a:t>One of our RE units works through bereavement and what different religions do when times get hard.  We complete this topic just after the October Half term.  Please let us know if this is an area of concern for your child. </a:t>
            </a:r>
            <a:endParaRPr sz="2200" dirty="0">
              <a:latin typeface="Trebuchet MS"/>
              <a:ea typeface="Trebuchet MS"/>
              <a:cs typeface="Trebuchet MS"/>
              <a:sym typeface="Trebuchet M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24"/>
          <p:cNvSpPr/>
          <p:nvPr/>
        </p:nvSpPr>
        <p:spPr>
          <a:xfrm>
            <a:off x="406950" y="98825"/>
            <a:ext cx="9268273" cy="72942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3700" u="sng" dirty="0">
                <a:solidFill>
                  <a:schemeClr val="dk1"/>
                </a:solidFill>
                <a:latin typeface="Trebuchet MS"/>
                <a:ea typeface="Trebuchet MS"/>
                <a:cs typeface="Trebuchet MS"/>
                <a:sym typeface="Trebuchet MS"/>
              </a:rPr>
              <a:t>Homework</a:t>
            </a:r>
            <a:r>
              <a:rPr lang="en-GB" sz="3700" dirty="0">
                <a:solidFill>
                  <a:schemeClr val="dk1"/>
                </a:solidFill>
                <a:latin typeface="Trebuchet MS"/>
                <a:ea typeface="Trebuchet MS"/>
                <a:cs typeface="Trebuchet MS"/>
                <a:sym typeface="Trebuchet MS"/>
              </a:rPr>
              <a:t> </a:t>
            </a:r>
            <a:endParaRPr sz="3700" dirty="0">
              <a:solidFill>
                <a:schemeClr val="dk1"/>
              </a:solidFill>
              <a:latin typeface="Trebuchet MS"/>
              <a:ea typeface="Trebuchet MS"/>
              <a:cs typeface="Trebuchet MS"/>
              <a:sym typeface="Trebuchet MS"/>
            </a:endParaRPr>
          </a:p>
          <a:p>
            <a:pPr marL="571500" marR="0" lvl="0" indent="-546100" algn="l" rtl="0">
              <a:spcBef>
                <a:spcPts val="0"/>
              </a:spcBef>
              <a:spcAft>
                <a:spcPts val="0"/>
              </a:spcAft>
              <a:buClr>
                <a:schemeClr val="dk1"/>
              </a:buClr>
              <a:buSzPts val="2600"/>
              <a:buFont typeface="Arial"/>
              <a:buChar char="•"/>
            </a:pPr>
            <a:r>
              <a:rPr lang="en-GB" sz="2000" dirty="0">
                <a:solidFill>
                  <a:schemeClr val="dk1"/>
                </a:solidFill>
                <a:latin typeface="Trebuchet MS"/>
                <a:ea typeface="Trebuchet MS"/>
                <a:cs typeface="Trebuchet MS"/>
                <a:sym typeface="Trebuchet MS"/>
              </a:rPr>
              <a:t>CGP books will be given out- These need to be paid for through Parent Pay and we will set pages to be completed weekly.  We will put the pages for the week on the Class Story on Dojo. </a:t>
            </a:r>
            <a:endParaRPr sz="2000" dirty="0">
              <a:solidFill>
                <a:schemeClr val="dk1"/>
              </a:solidFill>
              <a:latin typeface="Trebuchet MS"/>
              <a:ea typeface="Trebuchet MS"/>
              <a:cs typeface="Trebuchet MS"/>
              <a:sym typeface="Trebuchet MS"/>
            </a:endParaRPr>
          </a:p>
          <a:p>
            <a:pPr marL="571500" marR="0" lvl="0" indent="-546100" algn="l" rtl="0">
              <a:spcBef>
                <a:spcPts val="0"/>
              </a:spcBef>
              <a:spcAft>
                <a:spcPts val="0"/>
              </a:spcAft>
              <a:buClr>
                <a:schemeClr val="dk1"/>
              </a:buClr>
              <a:buSzPts val="2600"/>
              <a:buFont typeface="Arial"/>
              <a:buChar char="•"/>
            </a:pPr>
            <a:r>
              <a:rPr lang="en-GB" sz="2000" dirty="0">
                <a:solidFill>
                  <a:schemeClr val="dk1"/>
                </a:solidFill>
                <a:latin typeface="Trebuchet MS"/>
                <a:ea typeface="Trebuchet MS"/>
                <a:cs typeface="Trebuchet MS"/>
                <a:sym typeface="Trebuchet MS"/>
              </a:rPr>
              <a:t>Grammar homework and spellings given out on Monday to be returned the following Monday. </a:t>
            </a:r>
            <a:endParaRPr sz="2000" dirty="0">
              <a:solidFill>
                <a:schemeClr val="dk1"/>
              </a:solidFill>
              <a:latin typeface="Trebuchet MS"/>
              <a:ea typeface="Trebuchet MS"/>
              <a:cs typeface="Trebuchet MS"/>
              <a:sym typeface="Trebuchet MS"/>
            </a:endParaRPr>
          </a:p>
          <a:p>
            <a:pPr marL="571500" marR="0" lvl="0" indent="-546100" algn="l" rtl="0">
              <a:spcBef>
                <a:spcPts val="0"/>
              </a:spcBef>
              <a:spcAft>
                <a:spcPts val="0"/>
              </a:spcAft>
              <a:buClr>
                <a:schemeClr val="dk1"/>
              </a:buClr>
              <a:buSzPts val="2600"/>
              <a:buFont typeface="Arial"/>
              <a:buChar char="•"/>
            </a:pPr>
            <a:r>
              <a:rPr lang="en-GB" sz="2000" dirty="0">
                <a:solidFill>
                  <a:schemeClr val="dk1"/>
                </a:solidFill>
                <a:latin typeface="Trebuchet MS"/>
                <a:ea typeface="Trebuchet MS"/>
                <a:cs typeface="Trebuchet MS"/>
                <a:sym typeface="Trebuchet MS"/>
              </a:rPr>
              <a:t>Maths homework will be given out on </a:t>
            </a:r>
            <a:r>
              <a:rPr lang="en-GB" sz="2000" dirty="0" smtClean="0">
                <a:solidFill>
                  <a:schemeClr val="dk1"/>
                </a:solidFill>
                <a:latin typeface="Trebuchet MS"/>
                <a:ea typeface="Trebuchet MS"/>
                <a:cs typeface="Trebuchet MS"/>
                <a:sym typeface="Trebuchet MS"/>
              </a:rPr>
              <a:t>Thursdays </a:t>
            </a:r>
            <a:r>
              <a:rPr lang="en-GB" sz="2000" dirty="0">
                <a:solidFill>
                  <a:schemeClr val="dk1"/>
                </a:solidFill>
                <a:latin typeface="Trebuchet MS"/>
                <a:ea typeface="Trebuchet MS"/>
                <a:cs typeface="Trebuchet MS"/>
                <a:sym typeface="Trebuchet MS"/>
              </a:rPr>
              <a:t>and returned the following </a:t>
            </a:r>
            <a:r>
              <a:rPr lang="en-GB" sz="2000" dirty="0" smtClean="0">
                <a:solidFill>
                  <a:schemeClr val="dk1"/>
                </a:solidFill>
                <a:latin typeface="Trebuchet MS"/>
                <a:ea typeface="Trebuchet MS"/>
                <a:cs typeface="Trebuchet MS"/>
                <a:sym typeface="Trebuchet MS"/>
              </a:rPr>
              <a:t>Thursday.</a:t>
            </a:r>
            <a:endParaRPr sz="800" dirty="0"/>
          </a:p>
          <a:p>
            <a:pPr marL="571500" marR="0" lvl="0" indent="-546100" algn="l" rtl="0">
              <a:spcBef>
                <a:spcPts val="0"/>
              </a:spcBef>
              <a:spcAft>
                <a:spcPts val="0"/>
              </a:spcAft>
              <a:buClr>
                <a:schemeClr val="dk1"/>
              </a:buClr>
              <a:buSzPts val="2600"/>
              <a:buFont typeface="Arial"/>
              <a:buChar char="•"/>
            </a:pPr>
            <a:r>
              <a:rPr lang="en-GB" sz="2000" dirty="0">
                <a:solidFill>
                  <a:schemeClr val="dk1"/>
                </a:solidFill>
                <a:latin typeface="Trebuchet MS"/>
                <a:ea typeface="Trebuchet MS"/>
                <a:cs typeface="Trebuchet MS"/>
                <a:sym typeface="Trebuchet MS"/>
              </a:rPr>
              <a:t>Reading homework is given out on Fridays and returned the following Friday. Children must read 4 times a week and the reading journal must be signed by a parent weekly.</a:t>
            </a:r>
            <a:endParaRPr sz="2000" dirty="0">
              <a:solidFill>
                <a:schemeClr val="dk1"/>
              </a:solidFill>
              <a:latin typeface="Trebuchet MS"/>
              <a:ea typeface="Trebuchet MS"/>
              <a:cs typeface="Trebuchet MS"/>
              <a:sym typeface="Trebuchet MS"/>
            </a:endParaRPr>
          </a:p>
          <a:p>
            <a:pPr marL="571500" marR="0" lvl="0" indent="-546100" algn="l" rtl="0">
              <a:spcBef>
                <a:spcPts val="0"/>
              </a:spcBef>
              <a:spcAft>
                <a:spcPts val="0"/>
              </a:spcAft>
              <a:buClr>
                <a:schemeClr val="dk1"/>
              </a:buClr>
              <a:buSzPts val="2600"/>
              <a:buFont typeface="Trebuchet MS"/>
              <a:buChar char="•"/>
            </a:pPr>
            <a:endParaRPr sz="2000" dirty="0">
              <a:solidFill>
                <a:schemeClr val="dk1"/>
              </a:solidFill>
              <a:latin typeface="Trebuchet MS"/>
              <a:ea typeface="Trebuchet MS"/>
              <a:cs typeface="Trebuchet MS"/>
              <a:sym typeface="Trebuchet MS"/>
            </a:endParaRPr>
          </a:p>
          <a:p>
            <a:pPr marL="0" marR="0" lvl="0" indent="0" algn="l" rtl="0">
              <a:spcBef>
                <a:spcPts val="0"/>
              </a:spcBef>
              <a:spcAft>
                <a:spcPts val="0"/>
              </a:spcAft>
              <a:buNone/>
            </a:pPr>
            <a:r>
              <a:rPr lang="en-GB" sz="2000" dirty="0">
                <a:solidFill>
                  <a:schemeClr val="dk1"/>
                </a:solidFill>
                <a:latin typeface="Trebuchet MS"/>
                <a:ea typeface="Trebuchet MS"/>
                <a:cs typeface="Trebuchet MS"/>
                <a:sym typeface="Trebuchet MS"/>
              </a:rPr>
              <a:t>If you are unsure of your child’s homework please have a look on the Class Story on Dojo. Homework will also be written on the class noticeboard each week, so you could ask your child to look there too. </a:t>
            </a:r>
            <a:endParaRPr lang="en-GB" sz="2000" dirty="0" smtClean="0">
              <a:solidFill>
                <a:schemeClr val="dk1"/>
              </a:solidFill>
              <a:latin typeface="Trebuchet MS"/>
              <a:ea typeface="Trebuchet MS"/>
              <a:cs typeface="Trebuchet MS"/>
              <a:sym typeface="Trebuchet MS"/>
            </a:endParaRPr>
          </a:p>
          <a:p>
            <a:pPr marL="0" marR="0" lvl="0" indent="0" algn="l" rtl="0">
              <a:spcBef>
                <a:spcPts val="0"/>
              </a:spcBef>
              <a:spcAft>
                <a:spcPts val="0"/>
              </a:spcAft>
              <a:buNone/>
            </a:pPr>
            <a:endParaRPr lang="en-GB" sz="2000" dirty="0">
              <a:solidFill>
                <a:schemeClr val="dk1"/>
              </a:solidFill>
              <a:latin typeface="Trebuchet MS"/>
              <a:ea typeface="Trebuchet MS"/>
              <a:cs typeface="Trebuchet MS"/>
              <a:sym typeface="Trebuchet MS"/>
            </a:endParaRPr>
          </a:p>
          <a:p>
            <a:pPr marL="0" marR="0" lvl="0" indent="0" algn="l" rtl="0">
              <a:spcBef>
                <a:spcPts val="0"/>
              </a:spcBef>
              <a:spcAft>
                <a:spcPts val="0"/>
              </a:spcAft>
              <a:buNone/>
            </a:pPr>
            <a:r>
              <a:rPr lang="en-GB" sz="2000" dirty="0" smtClean="0">
                <a:solidFill>
                  <a:schemeClr val="dk1"/>
                </a:solidFill>
                <a:latin typeface="Trebuchet MS"/>
                <a:ea typeface="Trebuchet MS"/>
                <a:cs typeface="Trebuchet MS"/>
                <a:sym typeface="Trebuchet MS"/>
              </a:rPr>
              <a:t>As the children are inside for 30 minutes of their lunchtimes, we are more than happy for them to independently complete some of their homework at this time if they wish. </a:t>
            </a:r>
            <a:endParaRPr sz="2000" dirty="0">
              <a:solidFill>
                <a:schemeClr val="dk1"/>
              </a:solidFill>
              <a:latin typeface="Trebuchet MS"/>
              <a:ea typeface="Trebuchet MS"/>
              <a:cs typeface="Trebuchet MS"/>
              <a:sym typeface="Trebuchet MS"/>
            </a:endParaRPr>
          </a:p>
          <a:p>
            <a:pPr marL="0" marR="0" lvl="0" indent="0" algn="l" rtl="0">
              <a:spcBef>
                <a:spcPts val="0"/>
              </a:spcBef>
              <a:spcAft>
                <a:spcPts val="0"/>
              </a:spcAft>
              <a:buNone/>
            </a:pPr>
            <a:endParaRPr sz="5400" dirty="0">
              <a:solidFill>
                <a:srgbClr val="000000"/>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Facet">
  <a:themeElements>
    <a:clrScheme name="Facet">
      <a:dk1>
        <a:srgbClr val="000000"/>
      </a:dk1>
      <a:lt1>
        <a:srgbClr val="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TotalTime>
  <Words>1431</Words>
  <Application>Microsoft Office PowerPoint</Application>
  <PresentationFormat>Widescreen</PresentationFormat>
  <Paragraphs>75</Paragraphs>
  <Slides>12</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Noto Sans Symbols</vt:lpstr>
      <vt:lpstr>Trebuchet MS</vt:lpstr>
      <vt:lpstr>Facet</vt:lpstr>
      <vt:lpstr>   </vt:lpstr>
      <vt:lpstr>PowerPoint Presentation</vt:lpstr>
      <vt:lpstr>Covid-19</vt:lpstr>
      <vt:lpstr>PowerPoint Presentation</vt:lpstr>
      <vt:lpstr>GROW/RA</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Mr Worth</dc:creator>
  <cp:lastModifiedBy>Mr Unsworth</cp:lastModifiedBy>
  <cp:revision>11</cp:revision>
  <dcterms:modified xsi:type="dcterms:W3CDTF">2020-09-04T08:21:06Z</dcterms:modified>
</cp:coreProperties>
</file>